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emf" ContentType="image/x-em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3.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4.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5.xml" ContentType="application/vnd.openxmlformats-officedocument.theme+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6.xml" ContentType="application/vnd.openxmlformats-officedocument.theme+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7.xml" ContentType="application/vnd.openxmlformats-officedocument.theme+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8.xml" ContentType="application/vnd.openxmlformats-officedocument.theme+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theme/theme9.xml" ContentType="application/vnd.openxmlformats-officedocument.theme+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theme/theme10.xml" ContentType="application/vnd.openxmlformats-officedocument.theme+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theme/theme11.xml" ContentType="application/vnd.openxmlformats-officedocument.theme+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12.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theme/theme13.xml" ContentType="application/vnd.openxmlformats-officedocument.theme+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theme/theme14.xml" ContentType="application/vnd.openxmlformats-officedocument.theme+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theme/theme15.xml" ContentType="application/vnd.openxmlformats-officedocument.theme+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theme/theme16.xml" ContentType="application/vnd.openxmlformats-officedocument.theme+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theme/theme17.xml" ContentType="application/vnd.openxmlformats-officedocument.theme+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theme/theme18.xml" ContentType="application/vnd.openxmlformats-officedocument.theme+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theme/theme19.xml" ContentType="application/vnd.openxmlformats-officedocument.theme+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theme/theme20.xml" ContentType="application/vnd.openxmlformats-officedocument.theme+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theme/theme21.xml" ContentType="application/vnd.openxmlformats-officedocument.theme+xml"/>
  <Override PartName="/ppt/theme/theme22.xml" ContentType="application/vnd.openxmlformats-officedocument.theme+xml"/>
  <Override PartName="/ppt/theme/theme2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0" r:id="rId2"/>
    <p:sldMasterId id="2147483669" r:id="rId3"/>
    <p:sldMasterId id="2147483687" r:id="rId4"/>
    <p:sldMasterId id="2147483705" r:id="rId5"/>
    <p:sldMasterId id="2147483714" r:id="rId6"/>
    <p:sldMasterId id="2147483723" r:id="rId7"/>
    <p:sldMasterId id="2147483732" r:id="rId8"/>
    <p:sldMasterId id="2147483741" r:id="rId9"/>
    <p:sldMasterId id="2147483750" r:id="rId10"/>
    <p:sldMasterId id="2147483759" r:id="rId11"/>
    <p:sldMasterId id="2147483768" r:id="rId12"/>
    <p:sldMasterId id="2147483777" r:id="rId13"/>
    <p:sldMasterId id="2147483786" r:id="rId14"/>
    <p:sldMasterId id="2147483795" r:id="rId15"/>
    <p:sldMasterId id="2147483804" r:id="rId16"/>
    <p:sldMasterId id="2147483813" r:id="rId17"/>
    <p:sldMasterId id="2147483822" r:id="rId18"/>
    <p:sldMasterId id="2147483831" r:id="rId19"/>
    <p:sldMasterId id="2147483840" r:id="rId20"/>
    <p:sldMasterId id="2147483849" r:id="rId21"/>
  </p:sldMasterIdLst>
  <p:notesMasterIdLst>
    <p:notesMasterId r:id="rId44"/>
  </p:notesMasterIdLst>
  <p:handoutMasterIdLst>
    <p:handoutMasterId r:id="rId45"/>
  </p:handoutMasterIdLst>
  <p:sldIdLst>
    <p:sldId id="739" r:id="rId22"/>
    <p:sldId id="717" r:id="rId23"/>
    <p:sldId id="741" r:id="rId24"/>
    <p:sldId id="720" r:id="rId25"/>
    <p:sldId id="738" r:id="rId26"/>
    <p:sldId id="722" r:id="rId27"/>
    <p:sldId id="723" r:id="rId28"/>
    <p:sldId id="724" r:id="rId29"/>
    <p:sldId id="725" r:id="rId30"/>
    <p:sldId id="726" r:id="rId31"/>
    <p:sldId id="727" r:id="rId32"/>
    <p:sldId id="728" r:id="rId33"/>
    <p:sldId id="737" r:id="rId34"/>
    <p:sldId id="729" r:id="rId35"/>
    <p:sldId id="730" r:id="rId36"/>
    <p:sldId id="736" r:id="rId37"/>
    <p:sldId id="731" r:id="rId38"/>
    <p:sldId id="735" r:id="rId39"/>
    <p:sldId id="732" r:id="rId40"/>
    <p:sldId id="734" r:id="rId41"/>
    <p:sldId id="718" r:id="rId42"/>
    <p:sldId id="733" r:id="rId43"/>
  </p:sldIdLst>
  <p:sldSz cx="9144000" cy="6858000" type="screen4x3"/>
  <p:notesSz cx="6783388" cy="9926638"/>
  <p:custDataLst>
    <p:tags r:id="rId46"/>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242"/>
    <a:srgbClr val="004C22"/>
    <a:srgbClr val="008E40"/>
    <a:srgbClr val="00A44A"/>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614" autoAdjust="0"/>
    <p:restoredTop sz="94660" autoAdjust="0"/>
  </p:normalViewPr>
  <p:slideViewPr>
    <p:cSldViewPr>
      <p:cViewPr varScale="1">
        <p:scale>
          <a:sx n="131" d="100"/>
          <a:sy n="131" d="100"/>
        </p:scale>
        <p:origin x="1560" y="1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90" d="100"/>
        <a:sy n="90" d="100"/>
      </p:scale>
      <p:origin x="0" y="10506"/>
    </p:cViewPr>
  </p:sorter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tags" Target="tags/tag1.xml"/><Relationship Id="rId47" Type="http://schemas.openxmlformats.org/officeDocument/2006/relationships/presProps" Target="presProps.xml"/><Relationship Id="rId48" Type="http://schemas.openxmlformats.org/officeDocument/2006/relationships/viewProps" Target="viewProps.xml"/><Relationship Id="rId49" Type="http://schemas.openxmlformats.org/officeDocument/2006/relationships/theme" Target="theme/theme1.xml"/><Relationship Id="rId20" Type="http://schemas.openxmlformats.org/officeDocument/2006/relationships/slideMaster" Target="slideMasters/slideMaster20.xml"/><Relationship Id="rId21" Type="http://schemas.openxmlformats.org/officeDocument/2006/relationships/slideMaster" Target="slideMasters/slideMaster21.xml"/><Relationship Id="rId22" Type="http://schemas.openxmlformats.org/officeDocument/2006/relationships/slide" Target="slides/slide1.xml"/><Relationship Id="rId23" Type="http://schemas.openxmlformats.org/officeDocument/2006/relationships/slide" Target="slides/slide2.xml"/><Relationship Id="rId24" Type="http://schemas.openxmlformats.org/officeDocument/2006/relationships/slide" Target="slides/slide3.xml"/><Relationship Id="rId25" Type="http://schemas.openxmlformats.org/officeDocument/2006/relationships/slide" Target="slides/slide4.xml"/><Relationship Id="rId26" Type="http://schemas.openxmlformats.org/officeDocument/2006/relationships/slide" Target="slides/slide5.xml"/><Relationship Id="rId27" Type="http://schemas.openxmlformats.org/officeDocument/2006/relationships/slide" Target="slides/slide6.xml"/><Relationship Id="rId28" Type="http://schemas.openxmlformats.org/officeDocument/2006/relationships/slide" Target="slides/slide7.xml"/><Relationship Id="rId29" Type="http://schemas.openxmlformats.org/officeDocument/2006/relationships/slide" Target="slides/slide8.xml"/><Relationship Id="rId50"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30" Type="http://schemas.openxmlformats.org/officeDocument/2006/relationships/slide" Target="slides/slide9.xml"/><Relationship Id="rId31" Type="http://schemas.openxmlformats.org/officeDocument/2006/relationships/slide" Target="slides/slide10.xml"/><Relationship Id="rId32" Type="http://schemas.openxmlformats.org/officeDocument/2006/relationships/slide" Target="slides/slide11.xml"/><Relationship Id="rId9" Type="http://schemas.openxmlformats.org/officeDocument/2006/relationships/slideMaster" Target="slideMasters/slideMaster9.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Master" Target="slideMasters/slideMaster8.xml"/><Relationship Id="rId33" Type="http://schemas.openxmlformats.org/officeDocument/2006/relationships/slide" Target="slides/slide12.xml"/><Relationship Id="rId34" Type="http://schemas.openxmlformats.org/officeDocument/2006/relationships/slide" Target="slides/slide13.xml"/><Relationship Id="rId35" Type="http://schemas.openxmlformats.org/officeDocument/2006/relationships/slide" Target="slides/slide14.xml"/><Relationship Id="rId36" Type="http://schemas.openxmlformats.org/officeDocument/2006/relationships/slide" Target="slides/slide15.xml"/><Relationship Id="rId10" Type="http://schemas.openxmlformats.org/officeDocument/2006/relationships/slideMaster" Target="slideMasters/slideMaster10.xml"/><Relationship Id="rId11" Type="http://schemas.openxmlformats.org/officeDocument/2006/relationships/slideMaster" Target="slideMasters/slideMaster11.xml"/><Relationship Id="rId12" Type="http://schemas.openxmlformats.org/officeDocument/2006/relationships/slideMaster" Target="slideMasters/slideMaster12.xml"/><Relationship Id="rId13" Type="http://schemas.openxmlformats.org/officeDocument/2006/relationships/slideMaster" Target="slideMasters/slideMaster13.xml"/><Relationship Id="rId14" Type="http://schemas.openxmlformats.org/officeDocument/2006/relationships/slideMaster" Target="slideMasters/slideMaster14.xml"/><Relationship Id="rId15" Type="http://schemas.openxmlformats.org/officeDocument/2006/relationships/slideMaster" Target="slideMasters/slideMaster15.xml"/><Relationship Id="rId16" Type="http://schemas.openxmlformats.org/officeDocument/2006/relationships/slideMaster" Target="slideMasters/slideMaster16.xml"/><Relationship Id="rId17" Type="http://schemas.openxmlformats.org/officeDocument/2006/relationships/slideMaster" Target="slideMasters/slideMaster17.xml"/><Relationship Id="rId18" Type="http://schemas.openxmlformats.org/officeDocument/2006/relationships/slideMaster" Target="slideMasters/slideMaster18.xml"/><Relationship Id="rId19" Type="http://schemas.openxmlformats.org/officeDocument/2006/relationships/slideMaster" Target="slideMasters/slideMaster19.xml"/><Relationship Id="rId37" Type="http://schemas.openxmlformats.org/officeDocument/2006/relationships/slide" Target="slides/slide16.xml"/><Relationship Id="rId38" Type="http://schemas.openxmlformats.org/officeDocument/2006/relationships/slide" Target="slides/slide17.xml"/><Relationship Id="rId39" Type="http://schemas.openxmlformats.org/officeDocument/2006/relationships/slide" Target="slides/slide18.xml"/><Relationship Id="rId40" Type="http://schemas.openxmlformats.org/officeDocument/2006/relationships/slide" Target="slides/slide19.xml"/><Relationship Id="rId41" Type="http://schemas.openxmlformats.org/officeDocument/2006/relationships/slide" Target="slides/slide20.xml"/><Relationship Id="rId42" Type="http://schemas.openxmlformats.org/officeDocument/2006/relationships/slide" Target="slides/slide21.xml"/><Relationship Id="rId43" Type="http://schemas.openxmlformats.org/officeDocument/2006/relationships/slide" Target="slides/slide22.xml"/><Relationship Id="rId44" Type="http://schemas.openxmlformats.org/officeDocument/2006/relationships/notesMaster" Target="notesMasters/notesMaster1.xml"/><Relationship Id="rId4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0109" cy="498186"/>
          </a:xfrm>
          <a:prstGeom prst="rect">
            <a:avLst/>
          </a:prstGeom>
        </p:spPr>
        <p:txBody>
          <a:bodyPr vert="horz" lIns="92601" tIns="46301" rIns="92601" bIns="46301" rtlCol="0"/>
          <a:lstStyle>
            <a:lvl1pPr algn="l">
              <a:defRPr sz="1200"/>
            </a:lvl1pPr>
          </a:lstStyle>
          <a:p>
            <a:endParaRPr lang="en-AU"/>
          </a:p>
        </p:txBody>
      </p:sp>
      <p:sp>
        <p:nvSpPr>
          <p:cNvPr id="3" name="Date Placeholder 2"/>
          <p:cNvSpPr>
            <a:spLocks noGrp="1"/>
          </p:cNvSpPr>
          <p:nvPr>
            <p:ph type="dt" sz="quarter" idx="1"/>
          </p:nvPr>
        </p:nvSpPr>
        <p:spPr>
          <a:xfrm>
            <a:off x="3841678" y="0"/>
            <a:ext cx="2940109" cy="498186"/>
          </a:xfrm>
          <a:prstGeom prst="rect">
            <a:avLst/>
          </a:prstGeom>
        </p:spPr>
        <p:txBody>
          <a:bodyPr vert="horz" lIns="92601" tIns="46301" rIns="92601" bIns="46301" rtlCol="0"/>
          <a:lstStyle>
            <a:lvl1pPr algn="r">
              <a:defRPr sz="1200"/>
            </a:lvl1pPr>
          </a:lstStyle>
          <a:p>
            <a:fld id="{09BB4FE1-9021-4157-B2F2-FA852DA69DCC}" type="datetimeFigureOut">
              <a:rPr lang="en-AU" smtClean="0"/>
              <a:t>16/2/17</a:t>
            </a:fld>
            <a:endParaRPr lang="en-AU"/>
          </a:p>
        </p:txBody>
      </p:sp>
      <p:sp>
        <p:nvSpPr>
          <p:cNvPr id="4" name="Footer Placeholder 3"/>
          <p:cNvSpPr>
            <a:spLocks noGrp="1"/>
          </p:cNvSpPr>
          <p:nvPr>
            <p:ph type="ftr" sz="quarter" idx="2"/>
          </p:nvPr>
        </p:nvSpPr>
        <p:spPr>
          <a:xfrm>
            <a:off x="0" y="9428452"/>
            <a:ext cx="2940109" cy="498186"/>
          </a:xfrm>
          <a:prstGeom prst="rect">
            <a:avLst/>
          </a:prstGeom>
        </p:spPr>
        <p:txBody>
          <a:bodyPr vert="horz" lIns="92601" tIns="46301" rIns="92601" bIns="46301" rtlCol="0" anchor="b"/>
          <a:lstStyle>
            <a:lvl1pPr algn="l">
              <a:defRPr sz="1200"/>
            </a:lvl1pPr>
          </a:lstStyle>
          <a:p>
            <a:endParaRPr lang="en-AU"/>
          </a:p>
        </p:txBody>
      </p:sp>
      <p:sp>
        <p:nvSpPr>
          <p:cNvPr id="5" name="Slide Number Placeholder 4"/>
          <p:cNvSpPr>
            <a:spLocks noGrp="1"/>
          </p:cNvSpPr>
          <p:nvPr>
            <p:ph type="sldNum" sz="quarter" idx="3"/>
          </p:nvPr>
        </p:nvSpPr>
        <p:spPr>
          <a:xfrm>
            <a:off x="3841678" y="9428452"/>
            <a:ext cx="2940109" cy="498186"/>
          </a:xfrm>
          <a:prstGeom prst="rect">
            <a:avLst/>
          </a:prstGeom>
        </p:spPr>
        <p:txBody>
          <a:bodyPr vert="horz" lIns="92601" tIns="46301" rIns="92601" bIns="46301" rtlCol="0" anchor="b"/>
          <a:lstStyle>
            <a:lvl1pPr algn="r">
              <a:defRPr sz="1200"/>
            </a:lvl1pPr>
          </a:lstStyle>
          <a:p>
            <a:fld id="{45D772D7-8DDD-4C32-83F0-0D9C651485AC}" type="slidenum">
              <a:rPr lang="en-AU" smtClean="0"/>
              <a:t>‹#›</a:t>
            </a:fld>
            <a:endParaRPr lang="en-AU"/>
          </a:p>
        </p:txBody>
      </p:sp>
    </p:spTree>
    <p:extLst>
      <p:ext uri="{BB962C8B-B14F-4D97-AF65-F5344CB8AC3E}">
        <p14:creationId xmlns:p14="http://schemas.microsoft.com/office/powerpoint/2010/main" val="401008501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39468" cy="496332"/>
          </a:xfrm>
          <a:prstGeom prst="rect">
            <a:avLst/>
          </a:prstGeom>
        </p:spPr>
        <p:txBody>
          <a:bodyPr vert="horz" lIns="92601" tIns="46301" rIns="92601" bIns="46301" rtlCol="0"/>
          <a:lstStyle>
            <a:lvl1pPr algn="l">
              <a:defRPr sz="1200"/>
            </a:lvl1pPr>
          </a:lstStyle>
          <a:p>
            <a:endParaRPr lang="en-AU"/>
          </a:p>
        </p:txBody>
      </p:sp>
      <p:sp>
        <p:nvSpPr>
          <p:cNvPr id="3" name="Date Placeholder 2"/>
          <p:cNvSpPr>
            <a:spLocks noGrp="1"/>
          </p:cNvSpPr>
          <p:nvPr>
            <p:ph type="dt" idx="1"/>
          </p:nvPr>
        </p:nvSpPr>
        <p:spPr>
          <a:xfrm>
            <a:off x="3842351" y="0"/>
            <a:ext cx="2939468" cy="496332"/>
          </a:xfrm>
          <a:prstGeom prst="rect">
            <a:avLst/>
          </a:prstGeom>
        </p:spPr>
        <p:txBody>
          <a:bodyPr vert="horz" lIns="92601" tIns="46301" rIns="92601" bIns="46301" rtlCol="0"/>
          <a:lstStyle>
            <a:lvl1pPr algn="r">
              <a:defRPr sz="1200"/>
            </a:lvl1pPr>
          </a:lstStyle>
          <a:p>
            <a:fld id="{22CED936-B6E5-4239-8FB2-7A7331008CCF}" type="datetimeFigureOut">
              <a:rPr lang="en-AU" smtClean="0"/>
              <a:pPr/>
              <a:t>16/2/17</a:t>
            </a:fld>
            <a:endParaRPr lang="en-AU"/>
          </a:p>
        </p:txBody>
      </p:sp>
      <p:sp>
        <p:nvSpPr>
          <p:cNvPr id="4" name="Slide Image Placeholder 3"/>
          <p:cNvSpPr>
            <a:spLocks noGrp="1" noRot="1" noChangeAspect="1"/>
          </p:cNvSpPr>
          <p:nvPr>
            <p:ph type="sldImg" idx="2"/>
          </p:nvPr>
        </p:nvSpPr>
        <p:spPr>
          <a:xfrm>
            <a:off x="911225" y="744538"/>
            <a:ext cx="4960938" cy="3722687"/>
          </a:xfrm>
          <a:prstGeom prst="rect">
            <a:avLst/>
          </a:prstGeom>
          <a:noFill/>
          <a:ln w="12700">
            <a:solidFill>
              <a:prstClr val="black"/>
            </a:solidFill>
          </a:ln>
        </p:spPr>
        <p:txBody>
          <a:bodyPr vert="horz" lIns="92601" tIns="46301" rIns="92601" bIns="46301" rtlCol="0" anchor="ctr"/>
          <a:lstStyle/>
          <a:p>
            <a:endParaRPr lang="en-AU"/>
          </a:p>
        </p:txBody>
      </p:sp>
      <p:sp>
        <p:nvSpPr>
          <p:cNvPr id="5" name="Notes Placeholder 4"/>
          <p:cNvSpPr>
            <a:spLocks noGrp="1"/>
          </p:cNvSpPr>
          <p:nvPr>
            <p:ph type="body" sz="quarter" idx="3"/>
          </p:nvPr>
        </p:nvSpPr>
        <p:spPr>
          <a:xfrm>
            <a:off x="678339" y="4715154"/>
            <a:ext cx="5426710" cy="4466987"/>
          </a:xfrm>
          <a:prstGeom prst="rect">
            <a:avLst/>
          </a:prstGeom>
        </p:spPr>
        <p:txBody>
          <a:bodyPr vert="horz" lIns="92601" tIns="46301" rIns="92601" bIns="46301"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1" y="9428584"/>
            <a:ext cx="2939468" cy="496332"/>
          </a:xfrm>
          <a:prstGeom prst="rect">
            <a:avLst/>
          </a:prstGeom>
        </p:spPr>
        <p:txBody>
          <a:bodyPr vert="horz" lIns="92601" tIns="46301" rIns="92601" bIns="46301" rtlCol="0" anchor="b"/>
          <a:lstStyle>
            <a:lvl1pPr algn="l">
              <a:defRPr sz="1200"/>
            </a:lvl1pPr>
          </a:lstStyle>
          <a:p>
            <a:endParaRPr lang="en-AU"/>
          </a:p>
        </p:txBody>
      </p:sp>
      <p:sp>
        <p:nvSpPr>
          <p:cNvPr id="7" name="Slide Number Placeholder 6"/>
          <p:cNvSpPr>
            <a:spLocks noGrp="1"/>
          </p:cNvSpPr>
          <p:nvPr>
            <p:ph type="sldNum" sz="quarter" idx="5"/>
          </p:nvPr>
        </p:nvSpPr>
        <p:spPr>
          <a:xfrm>
            <a:off x="3842351" y="9428584"/>
            <a:ext cx="2939468" cy="496332"/>
          </a:xfrm>
          <a:prstGeom prst="rect">
            <a:avLst/>
          </a:prstGeom>
        </p:spPr>
        <p:txBody>
          <a:bodyPr vert="horz" lIns="92601" tIns="46301" rIns="92601" bIns="46301" rtlCol="0" anchor="b"/>
          <a:lstStyle>
            <a:lvl1pPr algn="r">
              <a:defRPr sz="1200"/>
            </a:lvl1pPr>
          </a:lstStyle>
          <a:p>
            <a:fld id="{D47A60BD-080D-459E-95B0-5C58EF09E7E3}" type="slidenum">
              <a:rPr lang="en-AU" smtClean="0"/>
              <a:pPr/>
              <a:t>‹#›</a:t>
            </a:fld>
            <a:endParaRPr lang="en-AU"/>
          </a:p>
        </p:txBody>
      </p:sp>
    </p:spTree>
    <p:extLst>
      <p:ext uri="{BB962C8B-B14F-4D97-AF65-F5344CB8AC3E}">
        <p14:creationId xmlns:p14="http://schemas.microsoft.com/office/powerpoint/2010/main" val="14480888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AU" altLang="en-US"/>
          </a:p>
        </p:txBody>
      </p:sp>
      <p:sp>
        <p:nvSpPr>
          <p:cNvPr id="471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4200">
                <a:solidFill>
                  <a:srgbClr val="000000"/>
                </a:solidFill>
                <a:latin typeface="Gill Sans" charset="0"/>
                <a:ea typeface="ヒラギノ角ゴ ProN W3" charset="-128"/>
                <a:sym typeface="Gill Sans" charset="0"/>
              </a:defRPr>
            </a:lvl1pPr>
            <a:lvl2pPr marL="742950" indent="-285750" eaLnBrk="0" hangingPunct="0">
              <a:defRPr sz="4200">
                <a:solidFill>
                  <a:srgbClr val="000000"/>
                </a:solidFill>
                <a:latin typeface="Gill Sans" charset="0"/>
                <a:ea typeface="ヒラギノ角ゴ ProN W3" charset="-128"/>
                <a:sym typeface="Gill Sans" charset="0"/>
              </a:defRPr>
            </a:lvl2pPr>
            <a:lvl3pPr marL="1143000" indent="-228600" eaLnBrk="0" hangingPunct="0">
              <a:defRPr sz="4200">
                <a:solidFill>
                  <a:srgbClr val="000000"/>
                </a:solidFill>
                <a:latin typeface="Gill Sans" charset="0"/>
                <a:ea typeface="ヒラギノ角ゴ ProN W3" charset="-128"/>
                <a:sym typeface="Gill Sans" charset="0"/>
              </a:defRPr>
            </a:lvl3pPr>
            <a:lvl4pPr marL="1600200" indent="-228600" eaLnBrk="0" hangingPunct="0">
              <a:defRPr sz="4200">
                <a:solidFill>
                  <a:srgbClr val="000000"/>
                </a:solidFill>
                <a:latin typeface="Gill Sans" charset="0"/>
                <a:ea typeface="ヒラギノ角ゴ ProN W3" charset="-128"/>
                <a:sym typeface="Gill Sans" charset="0"/>
              </a:defRPr>
            </a:lvl4pPr>
            <a:lvl5pPr marL="2057400" indent="-228600" eaLnBrk="0" hangingPunct="0">
              <a:defRPr sz="4200">
                <a:solidFill>
                  <a:srgbClr val="000000"/>
                </a:solidFill>
                <a:latin typeface="Gill Sans" charset="0"/>
                <a:ea typeface="ヒラギノ角ゴ ProN W3" charset="-128"/>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128"/>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128"/>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128"/>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128"/>
                <a:sym typeface="Gill Sans" charset="0"/>
              </a:defRPr>
            </a:lvl9pPr>
          </a:lstStyle>
          <a:p>
            <a:pPr eaLnBrk="1" hangingPunct="1"/>
            <a:fld id="{E714B46D-26D3-4C12-B825-2525AE6D8295}" type="slidenum">
              <a:rPr lang="en-AU" altLang="en-US" sz="1200"/>
              <a:pPr eaLnBrk="1" hangingPunct="1"/>
              <a:t>3</a:t>
            </a:fld>
            <a:endParaRPr lang="en-AU" altLang="en-US" sz="1200"/>
          </a:p>
        </p:txBody>
      </p:sp>
    </p:spTree>
    <p:extLst>
      <p:ext uri="{BB962C8B-B14F-4D97-AF65-F5344CB8AC3E}">
        <p14:creationId xmlns:p14="http://schemas.microsoft.com/office/powerpoint/2010/main" val="308243318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AU" altLang="en-US"/>
          </a:p>
        </p:txBody>
      </p:sp>
      <p:sp>
        <p:nvSpPr>
          <p:cNvPr id="471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4200">
                <a:solidFill>
                  <a:srgbClr val="000000"/>
                </a:solidFill>
                <a:latin typeface="Gill Sans" charset="0"/>
                <a:ea typeface="ヒラギノ角ゴ ProN W3" charset="-128"/>
                <a:sym typeface="Gill Sans" charset="0"/>
              </a:defRPr>
            </a:lvl1pPr>
            <a:lvl2pPr marL="742950" indent="-285750" eaLnBrk="0" hangingPunct="0">
              <a:defRPr sz="4200">
                <a:solidFill>
                  <a:srgbClr val="000000"/>
                </a:solidFill>
                <a:latin typeface="Gill Sans" charset="0"/>
                <a:ea typeface="ヒラギノ角ゴ ProN W3" charset="-128"/>
                <a:sym typeface="Gill Sans" charset="0"/>
              </a:defRPr>
            </a:lvl2pPr>
            <a:lvl3pPr marL="1143000" indent="-228600" eaLnBrk="0" hangingPunct="0">
              <a:defRPr sz="4200">
                <a:solidFill>
                  <a:srgbClr val="000000"/>
                </a:solidFill>
                <a:latin typeface="Gill Sans" charset="0"/>
                <a:ea typeface="ヒラギノ角ゴ ProN W3" charset="-128"/>
                <a:sym typeface="Gill Sans" charset="0"/>
              </a:defRPr>
            </a:lvl3pPr>
            <a:lvl4pPr marL="1600200" indent="-228600" eaLnBrk="0" hangingPunct="0">
              <a:defRPr sz="4200">
                <a:solidFill>
                  <a:srgbClr val="000000"/>
                </a:solidFill>
                <a:latin typeface="Gill Sans" charset="0"/>
                <a:ea typeface="ヒラギノ角ゴ ProN W3" charset="-128"/>
                <a:sym typeface="Gill Sans" charset="0"/>
              </a:defRPr>
            </a:lvl4pPr>
            <a:lvl5pPr marL="2057400" indent="-228600" eaLnBrk="0" hangingPunct="0">
              <a:defRPr sz="4200">
                <a:solidFill>
                  <a:srgbClr val="000000"/>
                </a:solidFill>
                <a:latin typeface="Gill Sans" charset="0"/>
                <a:ea typeface="ヒラギノ角ゴ ProN W3" charset="-128"/>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128"/>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128"/>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128"/>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128"/>
                <a:sym typeface="Gill Sans" charset="0"/>
              </a:defRPr>
            </a:lvl9pPr>
          </a:lstStyle>
          <a:p>
            <a:pPr eaLnBrk="1" hangingPunct="1"/>
            <a:fld id="{E714B46D-26D3-4C12-B825-2525AE6D8295}" type="slidenum">
              <a:rPr lang="en-AU" altLang="en-US" sz="1200"/>
              <a:pPr eaLnBrk="1" hangingPunct="1"/>
              <a:t>14</a:t>
            </a:fld>
            <a:endParaRPr lang="en-AU" altLang="en-US" sz="1200"/>
          </a:p>
        </p:txBody>
      </p:sp>
    </p:spTree>
    <p:extLst>
      <p:ext uri="{BB962C8B-B14F-4D97-AF65-F5344CB8AC3E}">
        <p14:creationId xmlns:p14="http://schemas.microsoft.com/office/powerpoint/2010/main" val="22245441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AU" altLang="en-US"/>
          </a:p>
        </p:txBody>
      </p:sp>
      <p:sp>
        <p:nvSpPr>
          <p:cNvPr id="471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4200">
                <a:solidFill>
                  <a:srgbClr val="000000"/>
                </a:solidFill>
                <a:latin typeface="Gill Sans" charset="0"/>
                <a:ea typeface="ヒラギノ角ゴ ProN W3" charset="-128"/>
                <a:sym typeface="Gill Sans" charset="0"/>
              </a:defRPr>
            </a:lvl1pPr>
            <a:lvl2pPr marL="742950" indent="-285750" eaLnBrk="0" hangingPunct="0">
              <a:defRPr sz="4200">
                <a:solidFill>
                  <a:srgbClr val="000000"/>
                </a:solidFill>
                <a:latin typeface="Gill Sans" charset="0"/>
                <a:ea typeface="ヒラギノ角ゴ ProN W3" charset="-128"/>
                <a:sym typeface="Gill Sans" charset="0"/>
              </a:defRPr>
            </a:lvl2pPr>
            <a:lvl3pPr marL="1143000" indent="-228600" eaLnBrk="0" hangingPunct="0">
              <a:defRPr sz="4200">
                <a:solidFill>
                  <a:srgbClr val="000000"/>
                </a:solidFill>
                <a:latin typeface="Gill Sans" charset="0"/>
                <a:ea typeface="ヒラギノ角ゴ ProN W3" charset="-128"/>
                <a:sym typeface="Gill Sans" charset="0"/>
              </a:defRPr>
            </a:lvl3pPr>
            <a:lvl4pPr marL="1600200" indent="-228600" eaLnBrk="0" hangingPunct="0">
              <a:defRPr sz="4200">
                <a:solidFill>
                  <a:srgbClr val="000000"/>
                </a:solidFill>
                <a:latin typeface="Gill Sans" charset="0"/>
                <a:ea typeface="ヒラギノ角ゴ ProN W3" charset="-128"/>
                <a:sym typeface="Gill Sans" charset="0"/>
              </a:defRPr>
            </a:lvl4pPr>
            <a:lvl5pPr marL="2057400" indent="-228600" eaLnBrk="0" hangingPunct="0">
              <a:defRPr sz="4200">
                <a:solidFill>
                  <a:srgbClr val="000000"/>
                </a:solidFill>
                <a:latin typeface="Gill Sans" charset="0"/>
                <a:ea typeface="ヒラギノ角ゴ ProN W3" charset="-128"/>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128"/>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128"/>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128"/>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128"/>
                <a:sym typeface="Gill Sans" charset="0"/>
              </a:defRPr>
            </a:lvl9pPr>
          </a:lstStyle>
          <a:p>
            <a:pPr eaLnBrk="1" hangingPunct="1"/>
            <a:fld id="{E714B46D-26D3-4C12-B825-2525AE6D8295}" type="slidenum">
              <a:rPr lang="en-AU" altLang="en-US" sz="1200"/>
              <a:pPr eaLnBrk="1" hangingPunct="1"/>
              <a:t>15</a:t>
            </a:fld>
            <a:endParaRPr lang="en-AU" altLang="en-US" sz="1200"/>
          </a:p>
        </p:txBody>
      </p:sp>
    </p:spTree>
    <p:extLst>
      <p:ext uri="{BB962C8B-B14F-4D97-AF65-F5344CB8AC3E}">
        <p14:creationId xmlns:p14="http://schemas.microsoft.com/office/powerpoint/2010/main" val="23181363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AU" altLang="en-US"/>
          </a:p>
        </p:txBody>
      </p:sp>
      <p:sp>
        <p:nvSpPr>
          <p:cNvPr id="471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4200">
                <a:solidFill>
                  <a:srgbClr val="000000"/>
                </a:solidFill>
                <a:latin typeface="Gill Sans" charset="0"/>
                <a:ea typeface="ヒラギノ角ゴ ProN W3" charset="-128"/>
                <a:sym typeface="Gill Sans" charset="0"/>
              </a:defRPr>
            </a:lvl1pPr>
            <a:lvl2pPr marL="742950" indent="-285750" eaLnBrk="0" hangingPunct="0">
              <a:defRPr sz="4200">
                <a:solidFill>
                  <a:srgbClr val="000000"/>
                </a:solidFill>
                <a:latin typeface="Gill Sans" charset="0"/>
                <a:ea typeface="ヒラギノ角ゴ ProN W3" charset="-128"/>
                <a:sym typeface="Gill Sans" charset="0"/>
              </a:defRPr>
            </a:lvl2pPr>
            <a:lvl3pPr marL="1143000" indent="-228600" eaLnBrk="0" hangingPunct="0">
              <a:defRPr sz="4200">
                <a:solidFill>
                  <a:srgbClr val="000000"/>
                </a:solidFill>
                <a:latin typeface="Gill Sans" charset="0"/>
                <a:ea typeface="ヒラギノ角ゴ ProN W3" charset="-128"/>
                <a:sym typeface="Gill Sans" charset="0"/>
              </a:defRPr>
            </a:lvl3pPr>
            <a:lvl4pPr marL="1600200" indent="-228600" eaLnBrk="0" hangingPunct="0">
              <a:defRPr sz="4200">
                <a:solidFill>
                  <a:srgbClr val="000000"/>
                </a:solidFill>
                <a:latin typeface="Gill Sans" charset="0"/>
                <a:ea typeface="ヒラギノ角ゴ ProN W3" charset="-128"/>
                <a:sym typeface="Gill Sans" charset="0"/>
              </a:defRPr>
            </a:lvl4pPr>
            <a:lvl5pPr marL="2057400" indent="-228600" eaLnBrk="0" hangingPunct="0">
              <a:defRPr sz="4200">
                <a:solidFill>
                  <a:srgbClr val="000000"/>
                </a:solidFill>
                <a:latin typeface="Gill Sans" charset="0"/>
                <a:ea typeface="ヒラギノ角ゴ ProN W3" charset="-128"/>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128"/>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128"/>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128"/>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128"/>
                <a:sym typeface="Gill Sans" charset="0"/>
              </a:defRPr>
            </a:lvl9pPr>
          </a:lstStyle>
          <a:p>
            <a:pPr eaLnBrk="1" hangingPunct="1"/>
            <a:fld id="{E714B46D-26D3-4C12-B825-2525AE6D8295}" type="slidenum">
              <a:rPr lang="en-AU" altLang="en-US" sz="1200"/>
              <a:pPr eaLnBrk="1" hangingPunct="1"/>
              <a:t>17</a:t>
            </a:fld>
            <a:endParaRPr lang="en-AU" altLang="en-US" sz="1200"/>
          </a:p>
        </p:txBody>
      </p:sp>
    </p:spTree>
    <p:extLst>
      <p:ext uri="{BB962C8B-B14F-4D97-AF65-F5344CB8AC3E}">
        <p14:creationId xmlns:p14="http://schemas.microsoft.com/office/powerpoint/2010/main" val="22908332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AU" altLang="en-US"/>
          </a:p>
        </p:txBody>
      </p:sp>
      <p:sp>
        <p:nvSpPr>
          <p:cNvPr id="471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4200">
                <a:solidFill>
                  <a:srgbClr val="000000"/>
                </a:solidFill>
                <a:latin typeface="Gill Sans" charset="0"/>
                <a:ea typeface="ヒラギノ角ゴ ProN W3" charset="-128"/>
                <a:sym typeface="Gill Sans" charset="0"/>
              </a:defRPr>
            </a:lvl1pPr>
            <a:lvl2pPr marL="742950" indent="-285750" eaLnBrk="0" hangingPunct="0">
              <a:defRPr sz="4200">
                <a:solidFill>
                  <a:srgbClr val="000000"/>
                </a:solidFill>
                <a:latin typeface="Gill Sans" charset="0"/>
                <a:ea typeface="ヒラギノ角ゴ ProN W3" charset="-128"/>
                <a:sym typeface="Gill Sans" charset="0"/>
              </a:defRPr>
            </a:lvl2pPr>
            <a:lvl3pPr marL="1143000" indent="-228600" eaLnBrk="0" hangingPunct="0">
              <a:defRPr sz="4200">
                <a:solidFill>
                  <a:srgbClr val="000000"/>
                </a:solidFill>
                <a:latin typeface="Gill Sans" charset="0"/>
                <a:ea typeface="ヒラギノ角ゴ ProN W3" charset="-128"/>
                <a:sym typeface="Gill Sans" charset="0"/>
              </a:defRPr>
            </a:lvl3pPr>
            <a:lvl4pPr marL="1600200" indent="-228600" eaLnBrk="0" hangingPunct="0">
              <a:defRPr sz="4200">
                <a:solidFill>
                  <a:srgbClr val="000000"/>
                </a:solidFill>
                <a:latin typeface="Gill Sans" charset="0"/>
                <a:ea typeface="ヒラギノ角ゴ ProN W3" charset="-128"/>
                <a:sym typeface="Gill Sans" charset="0"/>
              </a:defRPr>
            </a:lvl4pPr>
            <a:lvl5pPr marL="2057400" indent="-228600" eaLnBrk="0" hangingPunct="0">
              <a:defRPr sz="4200">
                <a:solidFill>
                  <a:srgbClr val="000000"/>
                </a:solidFill>
                <a:latin typeface="Gill Sans" charset="0"/>
                <a:ea typeface="ヒラギノ角ゴ ProN W3" charset="-128"/>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128"/>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128"/>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128"/>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128"/>
                <a:sym typeface="Gill Sans" charset="0"/>
              </a:defRPr>
            </a:lvl9pPr>
          </a:lstStyle>
          <a:p>
            <a:pPr eaLnBrk="1" hangingPunct="1"/>
            <a:fld id="{E714B46D-26D3-4C12-B825-2525AE6D8295}" type="slidenum">
              <a:rPr lang="en-AU" altLang="en-US" sz="1200"/>
              <a:pPr eaLnBrk="1" hangingPunct="1"/>
              <a:t>19</a:t>
            </a:fld>
            <a:endParaRPr lang="en-AU" altLang="en-US" sz="1200"/>
          </a:p>
        </p:txBody>
      </p:sp>
    </p:spTree>
    <p:extLst>
      <p:ext uri="{BB962C8B-B14F-4D97-AF65-F5344CB8AC3E}">
        <p14:creationId xmlns:p14="http://schemas.microsoft.com/office/powerpoint/2010/main" val="3956388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AU" altLang="en-US"/>
          </a:p>
        </p:txBody>
      </p:sp>
      <p:sp>
        <p:nvSpPr>
          <p:cNvPr id="471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4200">
                <a:solidFill>
                  <a:srgbClr val="000000"/>
                </a:solidFill>
                <a:latin typeface="Gill Sans" charset="0"/>
                <a:ea typeface="ヒラギノ角ゴ ProN W3" charset="-128"/>
                <a:sym typeface="Gill Sans" charset="0"/>
              </a:defRPr>
            </a:lvl1pPr>
            <a:lvl2pPr marL="742950" indent="-285750" eaLnBrk="0" hangingPunct="0">
              <a:defRPr sz="4200">
                <a:solidFill>
                  <a:srgbClr val="000000"/>
                </a:solidFill>
                <a:latin typeface="Gill Sans" charset="0"/>
                <a:ea typeface="ヒラギノ角ゴ ProN W3" charset="-128"/>
                <a:sym typeface="Gill Sans" charset="0"/>
              </a:defRPr>
            </a:lvl2pPr>
            <a:lvl3pPr marL="1143000" indent="-228600" eaLnBrk="0" hangingPunct="0">
              <a:defRPr sz="4200">
                <a:solidFill>
                  <a:srgbClr val="000000"/>
                </a:solidFill>
                <a:latin typeface="Gill Sans" charset="0"/>
                <a:ea typeface="ヒラギノ角ゴ ProN W3" charset="-128"/>
                <a:sym typeface="Gill Sans" charset="0"/>
              </a:defRPr>
            </a:lvl3pPr>
            <a:lvl4pPr marL="1600200" indent="-228600" eaLnBrk="0" hangingPunct="0">
              <a:defRPr sz="4200">
                <a:solidFill>
                  <a:srgbClr val="000000"/>
                </a:solidFill>
                <a:latin typeface="Gill Sans" charset="0"/>
                <a:ea typeface="ヒラギノ角ゴ ProN W3" charset="-128"/>
                <a:sym typeface="Gill Sans" charset="0"/>
              </a:defRPr>
            </a:lvl4pPr>
            <a:lvl5pPr marL="2057400" indent="-228600" eaLnBrk="0" hangingPunct="0">
              <a:defRPr sz="4200">
                <a:solidFill>
                  <a:srgbClr val="000000"/>
                </a:solidFill>
                <a:latin typeface="Gill Sans" charset="0"/>
                <a:ea typeface="ヒラギノ角ゴ ProN W3" charset="-128"/>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128"/>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128"/>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128"/>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128"/>
                <a:sym typeface="Gill Sans" charset="0"/>
              </a:defRPr>
            </a:lvl9pPr>
          </a:lstStyle>
          <a:p>
            <a:pPr eaLnBrk="1" hangingPunct="1"/>
            <a:fld id="{E714B46D-26D3-4C12-B825-2525AE6D8295}" type="slidenum">
              <a:rPr lang="en-AU" altLang="en-US" sz="1200"/>
              <a:pPr eaLnBrk="1" hangingPunct="1"/>
              <a:t>4</a:t>
            </a:fld>
            <a:endParaRPr lang="en-AU" altLang="en-US" sz="1200"/>
          </a:p>
        </p:txBody>
      </p:sp>
    </p:spTree>
    <p:extLst>
      <p:ext uri="{BB962C8B-B14F-4D97-AF65-F5344CB8AC3E}">
        <p14:creationId xmlns:p14="http://schemas.microsoft.com/office/powerpoint/2010/main" val="15490404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AU" altLang="en-US"/>
          </a:p>
        </p:txBody>
      </p:sp>
      <p:sp>
        <p:nvSpPr>
          <p:cNvPr id="471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4200">
                <a:solidFill>
                  <a:srgbClr val="000000"/>
                </a:solidFill>
                <a:latin typeface="Gill Sans" charset="0"/>
                <a:ea typeface="ヒラギノ角ゴ ProN W3" charset="-128"/>
                <a:sym typeface="Gill Sans" charset="0"/>
              </a:defRPr>
            </a:lvl1pPr>
            <a:lvl2pPr marL="742950" indent="-285750" eaLnBrk="0" hangingPunct="0">
              <a:defRPr sz="4200">
                <a:solidFill>
                  <a:srgbClr val="000000"/>
                </a:solidFill>
                <a:latin typeface="Gill Sans" charset="0"/>
                <a:ea typeface="ヒラギノ角ゴ ProN W3" charset="-128"/>
                <a:sym typeface="Gill Sans" charset="0"/>
              </a:defRPr>
            </a:lvl2pPr>
            <a:lvl3pPr marL="1143000" indent="-228600" eaLnBrk="0" hangingPunct="0">
              <a:defRPr sz="4200">
                <a:solidFill>
                  <a:srgbClr val="000000"/>
                </a:solidFill>
                <a:latin typeface="Gill Sans" charset="0"/>
                <a:ea typeface="ヒラギノ角ゴ ProN W3" charset="-128"/>
                <a:sym typeface="Gill Sans" charset="0"/>
              </a:defRPr>
            </a:lvl3pPr>
            <a:lvl4pPr marL="1600200" indent="-228600" eaLnBrk="0" hangingPunct="0">
              <a:defRPr sz="4200">
                <a:solidFill>
                  <a:srgbClr val="000000"/>
                </a:solidFill>
                <a:latin typeface="Gill Sans" charset="0"/>
                <a:ea typeface="ヒラギノ角ゴ ProN W3" charset="-128"/>
                <a:sym typeface="Gill Sans" charset="0"/>
              </a:defRPr>
            </a:lvl4pPr>
            <a:lvl5pPr marL="2057400" indent="-228600" eaLnBrk="0" hangingPunct="0">
              <a:defRPr sz="4200">
                <a:solidFill>
                  <a:srgbClr val="000000"/>
                </a:solidFill>
                <a:latin typeface="Gill Sans" charset="0"/>
                <a:ea typeface="ヒラギノ角ゴ ProN W3" charset="-128"/>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128"/>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128"/>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128"/>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128"/>
                <a:sym typeface="Gill Sans" charset="0"/>
              </a:defRPr>
            </a:lvl9pPr>
          </a:lstStyle>
          <a:p>
            <a:pPr eaLnBrk="1" hangingPunct="1"/>
            <a:fld id="{E714B46D-26D3-4C12-B825-2525AE6D8295}" type="slidenum">
              <a:rPr lang="en-AU" altLang="en-US" sz="1200"/>
              <a:pPr eaLnBrk="1" hangingPunct="1"/>
              <a:t>6</a:t>
            </a:fld>
            <a:endParaRPr lang="en-AU" altLang="en-US" sz="1200"/>
          </a:p>
        </p:txBody>
      </p:sp>
    </p:spTree>
    <p:extLst>
      <p:ext uri="{BB962C8B-B14F-4D97-AF65-F5344CB8AC3E}">
        <p14:creationId xmlns:p14="http://schemas.microsoft.com/office/powerpoint/2010/main" val="125850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AU" altLang="en-US"/>
          </a:p>
        </p:txBody>
      </p:sp>
      <p:sp>
        <p:nvSpPr>
          <p:cNvPr id="471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4200">
                <a:solidFill>
                  <a:srgbClr val="000000"/>
                </a:solidFill>
                <a:latin typeface="Gill Sans" charset="0"/>
                <a:ea typeface="ヒラギノ角ゴ ProN W3" charset="-128"/>
                <a:sym typeface="Gill Sans" charset="0"/>
              </a:defRPr>
            </a:lvl1pPr>
            <a:lvl2pPr marL="742950" indent="-285750" eaLnBrk="0" hangingPunct="0">
              <a:defRPr sz="4200">
                <a:solidFill>
                  <a:srgbClr val="000000"/>
                </a:solidFill>
                <a:latin typeface="Gill Sans" charset="0"/>
                <a:ea typeface="ヒラギノ角ゴ ProN W3" charset="-128"/>
                <a:sym typeface="Gill Sans" charset="0"/>
              </a:defRPr>
            </a:lvl2pPr>
            <a:lvl3pPr marL="1143000" indent="-228600" eaLnBrk="0" hangingPunct="0">
              <a:defRPr sz="4200">
                <a:solidFill>
                  <a:srgbClr val="000000"/>
                </a:solidFill>
                <a:latin typeface="Gill Sans" charset="0"/>
                <a:ea typeface="ヒラギノ角ゴ ProN W3" charset="-128"/>
                <a:sym typeface="Gill Sans" charset="0"/>
              </a:defRPr>
            </a:lvl3pPr>
            <a:lvl4pPr marL="1600200" indent="-228600" eaLnBrk="0" hangingPunct="0">
              <a:defRPr sz="4200">
                <a:solidFill>
                  <a:srgbClr val="000000"/>
                </a:solidFill>
                <a:latin typeface="Gill Sans" charset="0"/>
                <a:ea typeface="ヒラギノ角ゴ ProN W3" charset="-128"/>
                <a:sym typeface="Gill Sans" charset="0"/>
              </a:defRPr>
            </a:lvl4pPr>
            <a:lvl5pPr marL="2057400" indent="-228600" eaLnBrk="0" hangingPunct="0">
              <a:defRPr sz="4200">
                <a:solidFill>
                  <a:srgbClr val="000000"/>
                </a:solidFill>
                <a:latin typeface="Gill Sans" charset="0"/>
                <a:ea typeface="ヒラギノ角ゴ ProN W3" charset="-128"/>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128"/>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128"/>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128"/>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128"/>
                <a:sym typeface="Gill Sans" charset="0"/>
              </a:defRPr>
            </a:lvl9pPr>
          </a:lstStyle>
          <a:p>
            <a:pPr eaLnBrk="1" hangingPunct="1"/>
            <a:fld id="{E714B46D-26D3-4C12-B825-2525AE6D8295}" type="slidenum">
              <a:rPr lang="en-AU" altLang="en-US" sz="1200"/>
              <a:pPr eaLnBrk="1" hangingPunct="1"/>
              <a:t>7</a:t>
            </a:fld>
            <a:endParaRPr lang="en-AU" altLang="en-US" sz="1200"/>
          </a:p>
        </p:txBody>
      </p:sp>
    </p:spTree>
    <p:extLst>
      <p:ext uri="{BB962C8B-B14F-4D97-AF65-F5344CB8AC3E}">
        <p14:creationId xmlns:p14="http://schemas.microsoft.com/office/powerpoint/2010/main" val="25254482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AU" altLang="en-US"/>
          </a:p>
        </p:txBody>
      </p:sp>
      <p:sp>
        <p:nvSpPr>
          <p:cNvPr id="471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4200">
                <a:solidFill>
                  <a:srgbClr val="000000"/>
                </a:solidFill>
                <a:latin typeface="Gill Sans" charset="0"/>
                <a:ea typeface="ヒラギノ角ゴ ProN W3" charset="-128"/>
                <a:sym typeface="Gill Sans" charset="0"/>
              </a:defRPr>
            </a:lvl1pPr>
            <a:lvl2pPr marL="742950" indent="-285750" eaLnBrk="0" hangingPunct="0">
              <a:defRPr sz="4200">
                <a:solidFill>
                  <a:srgbClr val="000000"/>
                </a:solidFill>
                <a:latin typeface="Gill Sans" charset="0"/>
                <a:ea typeface="ヒラギノ角ゴ ProN W3" charset="-128"/>
                <a:sym typeface="Gill Sans" charset="0"/>
              </a:defRPr>
            </a:lvl2pPr>
            <a:lvl3pPr marL="1143000" indent="-228600" eaLnBrk="0" hangingPunct="0">
              <a:defRPr sz="4200">
                <a:solidFill>
                  <a:srgbClr val="000000"/>
                </a:solidFill>
                <a:latin typeface="Gill Sans" charset="0"/>
                <a:ea typeface="ヒラギノ角ゴ ProN W3" charset="-128"/>
                <a:sym typeface="Gill Sans" charset="0"/>
              </a:defRPr>
            </a:lvl3pPr>
            <a:lvl4pPr marL="1600200" indent="-228600" eaLnBrk="0" hangingPunct="0">
              <a:defRPr sz="4200">
                <a:solidFill>
                  <a:srgbClr val="000000"/>
                </a:solidFill>
                <a:latin typeface="Gill Sans" charset="0"/>
                <a:ea typeface="ヒラギノ角ゴ ProN W3" charset="-128"/>
                <a:sym typeface="Gill Sans" charset="0"/>
              </a:defRPr>
            </a:lvl4pPr>
            <a:lvl5pPr marL="2057400" indent="-228600" eaLnBrk="0" hangingPunct="0">
              <a:defRPr sz="4200">
                <a:solidFill>
                  <a:srgbClr val="000000"/>
                </a:solidFill>
                <a:latin typeface="Gill Sans" charset="0"/>
                <a:ea typeface="ヒラギノ角ゴ ProN W3" charset="-128"/>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128"/>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128"/>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128"/>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128"/>
                <a:sym typeface="Gill Sans" charset="0"/>
              </a:defRPr>
            </a:lvl9pPr>
          </a:lstStyle>
          <a:p>
            <a:pPr eaLnBrk="1" hangingPunct="1"/>
            <a:fld id="{E714B46D-26D3-4C12-B825-2525AE6D8295}" type="slidenum">
              <a:rPr lang="en-AU" altLang="en-US" sz="1200"/>
              <a:pPr eaLnBrk="1" hangingPunct="1"/>
              <a:t>8</a:t>
            </a:fld>
            <a:endParaRPr lang="en-AU" altLang="en-US" sz="1200"/>
          </a:p>
        </p:txBody>
      </p:sp>
    </p:spTree>
    <p:extLst>
      <p:ext uri="{BB962C8B-B14F-4D97-AF65-F5344CB8AC3E}">
        <p14:creationId xmlns:p14="http://schemas.microsoft.com/office/powerpoint/2010/main" val="40345965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AU" altLang="en-US"/>
          </a:p>
        </p:txBody>
      </p:sp>
      <p:sp>
        <p:nvSpPr>
          <p:cNvPr id="471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4200">
                <a:solidFill>
                  <a:srgbClr val="000000"/>
                </a:solidFill>
                <a:latin typeface="Gill Sans" charset="0"/>
                <a:ea typeface="ヒラギノ角ゴ ProN W3" charset="-128"/>
                <a:sym typeface="Gill Sans" charset="0"/>
              </a:defRPr>
            </a:lvl1pPr>
            <a:lvl2pPr marL="742950" indent="-285750" eaLnBrk="0" hangingPunct="0">
              <a:defRPr sz="4200">
                <a:solidFill>
                  <a:srgbClr val="000000"/>
                </a:solidFill>
                <a:latin typeface="Gill Sans" charset="0"/>
                <a:ea typeface="ヒラギノ角ゴ ProN W3" charset="-128"/>
                <a:sym typeface="Gill Sans" charset="0"/>
              </a:defRPr>
            </a:lvl2pPr>
            <a:lvl3pPr marL="1143000" indent="-228600" eaLnBrk="0" hangingPunct="0">
              <a:defRPr sz="4200">
                <a:solidFill>
                  <a:srgbClr val="000000"/>
                </a:solidFill>
                <a:latin typeface="Gill Sans" charset="0"/>
                <a:ea typeface="ヒラギノ角ゴ ProN W3" charset="-128"/>
                <a:sym typeface="Gill Sans" charset="0"/>
              </a:defRPr>
            </a:lvl3pPr>
            <a:lvl4pPr marL="1600200" indent="-228600" eaLnBrk="0" hangingPunct="0">
              <a:defRPr sz="4200">
                <a:solidFill>
                  <a:srgbClr val="000000"/>
                </a:solidFill>
                <a:latin typeface="Gill Sans" charset="0"/>
                <a:ea typeface="ヒラギノ角ゴ ProN W3" charset="-128"/>
                <a:sym typeface="Gill Sans" charset="0"/>
              </a:defRPr>
            </a:lvl4pPr>
            <a:lvl5pPr marL="2057400" indent="-228600" eaLnBrk="0" hangingPunct="0">
              <a:defRPr sz="4200">
                <a:solidFill>
                  <a:srgbClr val="000000"/>
                </a:solidFill>
                <a:latin typeface="Gill Sans" charset="0"/>
                <a:ea typeface="ヒラギノ角ゴ ProN W3" charset="-128"/>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128"/>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128"/>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128"/>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128"/>
                <a:sym typeface="Gill Sans" charset="0"/>
              </a:defRPr>
            </a:lvl9pPr>
          </a:lstStyle>
          <a:p>
            <a:pPr eaLnBrk="1" hangingPunct="1"/>
            <a:fld id="{E714B46D-26D3-4C12-B825-2525AE6D8295}" type="slidenum">
              <a:rPr lang="en-AU" altLang="en-US" sz="1200"/>
              <a:pPr eaLnBrk="1" hangingPunct="1"/>
              <a:t>9</a:t>
            </a:fld>
            <a:endParaRPr lang="en-AU" altLang="en-US" sz="1200"/>
          </a:p>
        </p:txBody>
      </p:sp>
    </p:spTree>
    <p:extLst>
      <p:ext uri="{BB962C8B-B14F-4D97-AF65-F5344CB8AC3E}">
        <p14:creationId xmlns:p14="http://schemas.microsoft.com/office/powerpoint/2010/main" val="10158717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AU" altLang="en-US"/>
          </a:p>
        </p:txBody>
      </p:sp>
      <p:sp>
        <p:nvSpPr>
          <p:cNvPr id="471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4200">
                <a:solidFill>
                  <a:srgbClr val="000000"/>
                </a:solidFill>
                <a:latin typeface="Gill Sans" charset="0"/>
                <a:ea typeface="ヒラギノ角ゴ ProN W3" charset="-128"/>
                <a:sym typeface="Gill Sans" charset="0"/>
              </a:defRPr>
            </a:lvl1pPr>
            <a:lvl2pPr marL="742950" indent="-285750" eaLnBrk="0" hangingPunct="0">
              <a:defRPr sz="4200">
                <a:solidFill>
                  <a:srgbClr val="000000"/>
                </a:solidFill>
                <a:latin typeface="Gill Sans" charset="0"/>
                <a:ea typeface="ヒラギノ角ゴ ProN W3" charset="-128"/>
                <a:sym typeface="Gill Sans" charset="0"/>
              </a:defRPr>
            </a:lvl2pPr>
            <a:lvl3pPr marL="1143000" indent="-228600" eaLnBrk="0" hangingPunct="0">
              <a:defRPr sz="4200">
                <a:solidFill>
                  <a:srgbClr val="000000"/>
                </a:solidFill>
                <a:latin typeface="Gill Sans" charset="0"/>
                <a:ea typeface="ヒラギノ角ゴ ProN W3" charset="-128"/>
                <a:sym typeface="Gill Sans" charset="0"/>
              </a:defRPr>
            </a:lvl3pPr>
            <a:lvl4pPr marL="1600200" indent="-228600" eaLnBrk="0" hangingPunct="0">
              <a:defRPr sz="4200">
                <a:solidFill>
                  <a:srgbClr val="000000"/>
                </a:solidFill>
                <a:latin typeface="Gill Sans" charset="0"/>
                <a:ea typeface="ヒラギノ角ゴ ProN W3" charset="-128"/>
                <a:sym typeface="Gill Sans" charset="0"/>
              </a:defRPr>
            </a:lvl4pPr>
            <a:lvl5pPr marL="2057400" indent="-228600" eaLnBrk="0" hangingPunct="0">
              <a:defRPr sz="4200">
                <a:solidFill>
                  <a:srgbClr val="000000"/>
                </a:solidFill>
                <a:latin typeface="Gill Sans" charset="0"/>
                <a:ea typeface="ヒラギノ角ゴ ProN W3" charset="-128"/>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128"/>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128"/>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128"/>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128"/>
                <a:sym typeface="Gill Sans" charset="0"/>
              </a:defRPr>
            </a:lvl9pPr>
          </a:lstStyle>
          <a:p>
            <a:pPr eaLnBrk="1" hangingPunct="1"/>
            <a:fld id="{E714B46D-26D3-4C12-B825-2525AE6D8295}" type="slidenum">
              <a:rPr lang="en-AU" altLang="en-US" sz="1200"/>
              <a:pPr eaLnBrk="1" hangingPunct="1"/>
              <a:t>10</a:t>
            </a:fld>
            <a:endParaRPr lang="en-AU" altLang="en-US" sz="1200"/>
          </a:p>
        </p:txBody>
      </p:sp>
    </p:spTree>
    <p:extLst>
      <p:ext uri="{BB962C8B-B14F-4D97-AF65-F5344CB8AC3E}">
        <p14:creationId xmlns:p14="http://schemas.microsoft.com/office/powerpoint/2010/main" val="31934770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AU" altLang="en-US"/>
          </a:p>
        </p:txBody>
      </p:sp>
      <p:sp>
        <p:nvSpPr>
          <p:cNvPr id="471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4200">
                <a:solidFill>
                  <a:srgbClr val="000000"/>
                </a:solidFill>
                <a:latin typeface="Gill Sans" charset="0"/>
                <a:ea typeface="ヒラギノ角ゴ ProN W3" charset="-128"/>
                <a:sym typeface="Gill Sans" charset="0"/>
              </a:defRPr>
            </a:lvl1pPr>
            <a:lvl2pPr marL="742950" indent="-285750" eaLnBrk="0" hangingPunct="0">
              <a:defRPr sz="4200">
                <a:solidFill>
                  <a:srgbClr val="000000"/>
                </a:solidFill>
                <a:latin typeface="Gill Sans" charset="0"/>
                <a:ea typeface="ヒラギノ角ゴ ProN W3" charset="-128"/>
                <a:sym typeface="Gill Sans" charset="0"/>
              </a:defRPr>
            </a:lvl2pPr>
            <a:lvl3pPr marL="1143000" indent="-228600" eaLnBrk="0" hangingPunct="0">
              <a:defRPr sz="4200">
                <a:solidFill>
                  <a:srgbClr val="000000"/>
                </a:solidFill>
                <a:latin typeface="Gill Sans" charset="0"/>
                <a:ea typeface="ヒラギノ角ゴ ProN W3" charset="-128"/>
                <a:sym typeface="Gill Sans" charset="0"/>
              </a:defRPr>
            </a:lvl3pPr>
            <a:lvl4pPr marL="1600200" indent="-228600" eaLnBrk="0" hangingPunct="0">
              <a:defRPr sz="4200">
                <a:solidFill>
                  <a:srgbClr val="000000"/>
                </a:solidFill>
                <a:latin typeface="Gill Sans" charset="0"/>
                <a:ea typeface="ヒラギノ角ゴ ProN W3" charset="-128"/>
                <a:sym typeface="Gill Sans" charset="0"/>
              </a:defRPr>
            </a:lvl4pPr>
            <a:lvl5pPr marL="2057400" indent="-228600" eaLnBrk="0" hangingPunct="0">
              <a:defRPr sz="4200">
                <a:solidFill>
                  <a:srgbClr val="000000"/>
                </a:solidFill>
                <a:latin typeface="Gill Sans" charset="0"/>
                <a:ea typeface="ヒラギノ角ゴ ProN W3" charset="-128"/>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128"/>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128"/>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128"/>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128"/>
                <a:sym typeface="Gill Sans" charset="0"/>
              </a:defRPr>
            </a:lvl9pPr>
          </a:lstStyle>
          <a:p>
            <a:pPr eaLnBrk="1" hangingPunct="1"/>
            <a:fld id="{E714B46D-26D3-4C12-B825-2525AE6D8295}" type="slidenum">
              <a:rPr lang="en-AU" altLang="en-US" sz="1200"/>
              <a:pPr eaLnBrk="1" hangingPunct="1"/>
              <a:t>11</a:t>
            </a:fld>
            <a:endParaRPr lang="en-AU" altLang="en-US" sz="1200"/>
          </a:p>
        </p:txBody>
      </p:sp>
    </p:spTree>
    <p:extLst>
      <p:ext uri="{BB962C8B-B14F-4D97-AF65-F5344CB8AC3E}">
        <p14:creationId xmlns:p14="http://schemas.microsoft.com/office/powerpoint/2010/main" val="42341243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AU" altLang="en-US"/>
          </a:p>
        </p:txBody>
      </p:sp>
      <p:sp>
        <p:nvSpPr>
          <p:cNvPr id="471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4200">
                <a:solidFill>
                  <a:srgbClr val="000000"/>
                </a:solidFill>
                <a:latin typeface="Gill Sans" charset="0"/>
                <a:ea typeface="ヒラギノ角ゴ ProN W3" charset="-128"/>
                <a:sym typeface="Gill Sans" charset="0"/>
              </a:defRPr>
            </a:lvl1pPr>
            <a:lvl2pPr marL="742950" indent="-285750" eaLnBrk="0" hangingPunct="0">
              <a:defRPr sz="4200">
                <a:solidFill>
                  <a:srgbClr val="000000"/>
                </a:solidFill>
                <a:latin typeface="Gill Sans" charset="0"/>
                <a:ea typeface="ヒラギノ角ゴ ProN W3" charset="-128"/>
                <a:sym typeface="Gill Sans" charset="0"/>
              </a:defRPr>
            </a:lvl2pPr>
            <a:lvl3pPr marL="1143000" indent="-228600" eaLnBrk="0" hangingPunct="0">
              <a:defRPr sz="4200">
                <a:solidFill>
                  <a:srgbClr val="000000"/>
                </a:solidFill>
                <a:latin typeface="Gill Sans" charset="0"/>
                <a:ea typeface="ヒラギノ角ゴ ProN W3" charset="-128"/>
                <a:sym typeface="Gill Sans" charset="0"/>
              </a:defRPr>
            </a:lvl3pPr>
            <a:lvl4pPr marL="1600200" indent="-228600" eaLnBrk="0" hangingPunct="0">
              <a:defRPr sz="4200">
                <a:solidFill>
                  <a:srgbClr val="000000"/>
                </a:solidFill>
                <a:latin typeface="Gill Sans" charset="0"/>
                <a:ea typeface="ヒラギノ角ゴ ProN W3" charset="-128"/>
                <a:sym typeface="Gill Sans" charset="0"/>
              </a:defRPr>
            </a:lvl4pPr>
            <a:lvl5pPr marL="2057400" indent="-228600" eaLnBrk="0" hangingPunct="0">
              <a:defRPr sz="4200">
                <a:solidFill>
                  <a:srgbClr val="000000"/>
                </a:solidFill>
                <a:latin typeface="Gill Sans" charset="0"/>
                <a:ea typeface="ヒラギノ角ゴ ProN W3" charset="-128"/>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128"/>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128"/>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128"/>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128"/>
                <a:sym typeface="Gill Sans" charset="0"/>
              </a:defRPr>
            </a:lvl9pPr>
          </a:lstStyle>
          <a:p>
            <a:pPr eaLnBrk="1" hangingPunct="1"/>
            <a:fld id="{E714B46D-26D3-4C12-B825-2525AE6D8295}" type="slidenum">
              <a:rPr lang="en-AU" altLang="en-US" sz="1200"/>
              <a:pPr eaLnBrk="1" hangingPunct="1"/>
              <a:t>12</a:t>
            </a:fld>
            <a:endParaRPr lang="en-AU" altLang="en-US" sz="1200"/>
          </a:p>
        </p:txBody>
      </p:sp>
    </p:spTree>
    <p:extLst>
      <p:ext uri="{BB962C8B-B14F-4D97-AF65-F5344CB8AC3E}">
        <p14:creationId xmlns:p14="http://schemas.microsoft.com/office/powerpoint/2010/main" val="34796335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emf"/></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3.xml"/><Relationship Id="rId2" Type="http://schemas.openxmlformats.org/officeDocument/2006/relationships/image" Target="../media/image4.png"/><Relationship Id="rId3" Type="http://schemas.openxmlformats.org/officeDocument/2006/relationships/image" Target="../media/image5.png"/></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3.xml"/><Relationship Id="rId2" Type="http://schemas.openxmlformats.org/officeDocument/2006/relationships/image" Target="../media/image6.jpeg"/><Relationship Id="rId3" Type="http://schemas.openxmlformats.org/officeDocument/2006/relationships/image" Target="../media/image5.png"/></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3.xml"/><Relationship Id="rId2" Type="http://schemas.openxmlformats.org/officeDocument/2006/relationships/image" Target="../media/image7.png"/></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3.xml"/><Relationship Id="rId2" Type="http://schemas.openxmlformats.org/officeDocument/2006/relationships/image" Target="../media/image8.png"/><Relationship Id="rId3" Type="http://schemas.openxmlformats.org/officeDocument/2006/relationships/image" Target="../media/image7.png"/></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3.xml"/><Relationship Id="rId2" Type="http://schemas.openxmlformats.org/officeDocument/2006/relationships/image" Target="../media/image7.png"/></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4.xml"/><Relationship Id="rId2" Type="http://schemas.openxmlformats.org/officeDocument/2006/relationships/image" Target="../media/image4.png"/><Relationship Id="rId3" Type="http://schemas.openxmlformats.org/officeDocument/2006/relationships/image" Target="../media/image5.png"/></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4.xml"/><Relationship Id="rId2" Type="http://schemas.openxmlformats.org/officeDocument/2006/relationships/image" Target="../media/image6.jpeg"/><Relationship Id="rId3" Type="http://schemas.openxmlformats.org/officeDocument/2006/relationships/image" Target="../media/image5.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4.xml"/><Relationship Id="rId2" Type="http://schemas.openxmlformats.org/officeDocument/2006/relationships/image" Target="../media/image7.png"/></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4.xml"/><Relationship Id="rId2" Type="http://schemas.openxmlformats.org/officeDocument/2006/relationships/image" Target="../media/image8.png"/><Relationship Id="rId3" Type="http://schemas.openxmlformats.org/officeDocument/2006/relationships/image" Target="../media/image7.png"/></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4.xml"/><Relationship Id="rId2" Type="http://schemas.openxmlformats.org/officeDocument/2006/relationships/image" Target="../media/image7.png"/></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5.xml"/><Relationship Id="rId2" Type="http://schemas.openxmlformats.org/officeDocument/2006/relationships/image" Target="../media/image4.png"/><Relationship Id="rId3" Type="http://schemas.openxmlformats.org/officeDocument/2006/relationships/image" Target="../media/image5.png"/></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5.xml"/><Relationship Id="rId2" Type="http://schemas.openxmlformats.org/officeDocument/2006/relationships/image" Target="../media/image6.jpeg"/><Relationship Id="rId3" Type="http://schemas.openxmlformats.org/officeDocument/2006/relationships/image" Target="../media/image5.png"/></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5.xml"/><Relationship Id="rId2" Type="http://schemas.openxmlformats.org/officeDocument/2006/relationships/image" Target="../media/image7.png"/></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5.xml"/><Relationship Id="rId2" Type="http://schemas.openxmlformats.org/officeDocument/2006/relationships/image" Target="../media/image8.png"/><Relationship Id="rId3" Type="http://schemas.openxmlformats.org/officeDocument/2006/relationships/image" Target="../media/image7.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png"/><Relationship Id="rId3" Type="http://schemas.openxmlformats.org/officeDocument/2006/relationships/image" Target="../media/image5.png"/></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5.xml"/><Relationship Id="rId2" Type="http://schemas.openxmlformats.org/officeDocument/2006/relationships/image" Target="../media/image7.png"/></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6.xml"/><Relationship Id="rId2" Type="http://schemas.openxmlformats.org/officeDocument/2006/relationships/image" Target="../media/image4.png"/><Relationship Id="rId3" Type="http://schemas.openxmlformats.org/officeDocument/2006/relationships/image" Target="../media/image5.png"/></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6.xml"/><Relationship Id="rId2" Type="http://schemas.openxmlformats.org/officeDocument/2006/relationships/image" Target="../media/image6.jpeg"/><Relationship Id="rId3" Type="http://schemas.openxmlformats.org/officeDocument/2006/relationships/image" Target="../media/image5.png"/></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6.xml"/><Relationship Id="rId2" Type="http://schemas.openxmlformats.org/officeDocument/2006/relationships/image" Target="../media/image7.png"/></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6.xml"/><Relationship Id="rId2" Type="http://schemas.openxmlformats.org/officeDocument/2006/relationships/image" Target="../media/image8.png"/><Relationship Id="rId3" Type="http://schemas.openxmlformats.org/officeDocument/2006/relationships/image" Target="../media/image7.png"/></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6.jpeg"/><Relationship Id="rId3" Type="http://schemas.openxmlformats.org/officeDocument/2006/relationships/image" Target="../media/image5.png"/></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6.xml"/><Relationship Id="rId2" Type="http://schemas.openxmlformats.org/officeDocument/2006/relationships/image" Target="../media/image7.png"/></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7.xml"/><Relationship Id="rId2" Type="http://schemas.openxmlformats.org/officeDocument/2006/relationships/image" Target="../media/image4.png"/><Relationship Id="rId3" Type="http://schemas.openxmlformats.org/officeDocument/2006/relationships/image" Target="../media/image5.png"/></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7.xml"/><Relationship Id="rId2" Type="http://schemas.openxmlformats.org/officeDocument/2006/relationships/image" Target="../media/image6.jpeg"/><Relationship Id="rId3" Type="http://schemas.openxmlformats.org/officeDocument/2006/relationships/image" Target="../media/image5.png"/></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7.xml"/><Relationship Id="rId2" Type="http://schemas.openxmlformats.org/officeDocument/2006/relationships/image" Target="../media/image7.png"/></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7.xml"/><Relationship Id="rId2" Type="http://schemas.openxmlformats.org/officeDocument/2006/relationships/image" Target="../media/image8.png"/><Relationship Id="rId3" Type="http://schemas.openxmlformats.org/officeDocument/2006/relationships/image" Target="../media/image7.png"/></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7.xml"/><Relationship Id="rId2" Type="http://schemas.openxmlformats.org/officeDocument/2006/relationships/image" Target="../media/image7.png"/></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7.png"/></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8.xml"/><Relationship Id="rId2" Type="http://schemas.openxmlformats.org/officeDocument/2006/relationships/image" Target="../media/image4.png"/><Relationship Id="rId3" Type="http://schemas.openxmlformats.org/officeDocument/2006/relationships/image" Target="../media/image5.png"/></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8.xml"/><Relationship Id="rId2" Type="http://schemas.openxmlformats.org/officeDocument/2006/relationships/image" Target="../media/image6.jpeg"/><Relationship Id="rId3" Type="http://schemas.openxmlformats.org/officeDocument/2006/relationships/image" Target="../media/image5.png"/></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8.xml"/><Relationship Id="rId2" Type="http://schemas.openxmlformats.org/officeDocument/2006/relationships/image" Target="../media/image7.png"/></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8.xml"/><Relationship Id="rId2" Type="http://schemas.openxmlformats.org/officeDocument/2006/relationships/image" Target="../media/image8.png"/><Relationship Id="rId3" Type="http://schemas.openxmlformats.org/officeDocument/2006/relationships/image" Target="../media/image7.png"/></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8.xml"/><Relationship Id="rId2" Type="http://schemas.openxmlformats.org/officeDocument/2006/relationships/image" Target="../media/image7.png"/></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9.xml"/><Relationship Id="rId2" Type="http://schemas.openxmlformats.org/officeDocument/2006/relationships/image" Target="../media/image4.png"/><Relationship Id="rId3" Type="http://schemas.openxmlformats.org/officeDocument/2006/relationships/image" Target="../media/image5.png"/></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9.xml"/><Relationship Id="rId2" Type="http://schemas.openxmlformats.org/officeDocument/2006/relationships/image" Target="../media/image6.jpeg"/><Relationship Id="rId3" Type="http://schemas.openxmlformats.org/officeDocument/2006/relationships/image" Target="../media/image5.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8.png"/><Relationship Id="rId3" Type="http://schemas.openxmlformats.org/officeDocument/2006/relationships/image" Target="../media/image7.png"/></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9.xml"/><Relationship Id="rId2" Type="http://schemas.openxmlformats.org/officeDocument/2006/relationships/image" Target="../media/image7.png"/></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9.xml"/><Relationship Id="rId2" Type="http://schemas.openxmlformats.org/officeDocument/2006/relationships/image" Target="../media/image8.png"/><Relationship Id="rId3" Type="http://schemas.openxmlformats.org/officeDocument/2006/relationships/image" Target="../media/image7.png"/></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9.xml"/><Relationship Id="rId2" Type="http://schemas.openxmlformats.org/officeDocument/2006/relationships/image" Target="../media/image7.png"/></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20.xml"/><Relationship Id="rId2" Type="http://schemas.openxmlformats.org/officeDocument/2006/relationships/image" Target="../media/image4.png"/><Relationship Id="rId3" Type="http://schemas.openxmlformats.org/officeDocument/2006/relationships/image" Target="../media/image5.png"/></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20.xml"/><Relationship Id="rId2" Type="http://schemas.openxmlformats.org/officeDocument/2006/relationships/image" Target="../media/image6.jpeg"/><Relationship Id="rId3" Type="http://schemas.openxmlformats.org/officeDocument/2006/relationships/image" Target="../media/image5.png"/></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20.xml"/><Relationship Id="rId2" Type="http://schemas.openxmlformats.org/officeDocument/2006/relationships/image" Target="../media/image7.png"/></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20.xml"/><Relationship Id="rId2" Type="http://schemas.openxmlformats.org/officeDocument/2006/relationships/image" Target="../media/image8.png"/><Relationship Id="rId3" Type="http://schemas.openxmlformats.org/officeDocument/2006/relationships/image" Target="../media/image7.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20.xml"/><Relationship Id="rId2" Type="http://schemas.openxmlformats.org/officeDocument/2006/relationships/image" Target="../media/image7.png"/></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21.xml"/><Relationship Id="rId2" Type="http://schemas.openxmlformats.org/officeDocument/2006/relationships/image" Target="../media/image4.png"/><Relationship Id="rId3" Type="http://schemas.openxmlformats.org/officeDocument/2006/relationships/image" Target="../media/image5.png"/></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21.xml"/><Relationship Id="rId2" Type="http://schemas.openxmlformats.org/officeDocument/2006/relationships/image" Target="../media/image6.jpeg"/><Relationship Id="rId3" Type="http://schemas.openxmlformats.org/officeDocument/2006/relationships/image" Target="../media/image5.png"/></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21.xml"/><Relationship Id="rId2" Type="http://schemas.openxmlformats.org/officeDocument/2006/relationships/image" Target="../media/image7.png"/></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21.xml"/><Relationship Id="rId2" Type="http://schemas.openxmlformats.org/officeDocument/2006/relationships/image" Target="../media/image8.png"/><Relationship Id="rId3" Type="http://schemas.openxmlformats.org/officeDocument/2006/relationships/image" Target="../media/image7.png"/></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21.xml"/><Relationship Id="rId2" Type="http://schemas.openxmlformats.org/officeDocument/2006/relationships/image" Target="../media/image7.png"/></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7.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4.png"/><Relationship Id="rId3" Type="http://schemas.openxmlformats.org/officeDocument/2006/relationships/image" Target="../media/image5.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6.jpeg"/><Relationship Id="rId3" Type="http://schemas.openxmlformats.org/officeDocument/2006/relationships/image" Target="../media/image5.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7.pn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8.png"/><Relationship Id="rId3" Type="http://schemas.openxmlformats.org/officeDocument/2006/relationships/image" Target="../media/image7.pn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7.png"/></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4.png"/><Relationship Id="rId3" Type="http://schemas.openxmlformats.org/officeDocument/2006/relationships/image" Target="../media/image5.pn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6.jpeg"/><Relationship Id="rId3"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7.png"/></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8.png"/><Relationship Id="rId3" Type="http://schemas.openxmlformats.org/officeDocument/2006/relationships/image" Target="../media/image7.pn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7.png"/></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4.png"/><Relationship Id="rId3" Type="http://schemas.openxmlformats.org/officeDocument/2006/relationships/image" Target="../media/image5.png"/></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6.jpeg"/><Relationship Id="rId3" Type="http://schemas.openxmlformats.org/officeDocument/2006/relationships/image" Target="../media/image5.png"/></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7.png"/></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8.png"/><Relationship Id="rId3" Type="http://schemas.openxmlformats.org/officeDocument/2006/relationships/image" Target="../media/image7.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7.png"/></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6.xml"/><Relationship Id="rId2" Type="http://schemas.openxmlformats.org/officeDocument/2006/relationships/image" Target="../media/image4.png"/><Relationship Id="rId3" Type="http://schemas.openxmlformats.org/officeDocument/2006/relationships/image" Target="../media/image5.png"/></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6.xml"/><Relationship Id="rId2" Type="http://schemas.openxmlformats.org/officeDocument/2006/relationships/image" Target="../media/image6.jpeg"/><Relationship Id="rId3" Type="http://schemas.openxmlformats.org/officeDocument/2006/relationships/image" Target="../media/image5.png"/></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6.xml"/><Relationship Id="rId2" Type="http://schemas.openxmlformats.org/officeDocument/2006/relationships/image" Target="../media/image7.png"/></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6.xml"/><Relationship Id="rId2" Type="http://schemas.openxmlformats.org/officeDocument/2006/relationships/image" Target="../media/image8.png"/><Relationship Id="rId3" Type="http://schemas.openxmlformats.org/officeDocument/2006/relationships/image" Target="../media/image7.png"/></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6.xml"/><Relationship Id="rId2" Type="http://schemas.openxmlformats.org/officeDocument/2006/relationships/image" Target="../media/image7.png"/></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7.xml"/><Relationship Id="rId2" Type="http://schemas.openxmlformats.org/officeDocument/2006/relationships/image" Target="../media/image4.png"/><Relationship Id="rId3" Type="http://schemas.openxmlformats.org/officeDocument/2006/relationships/image" Target="../media/image5.png"/></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7.xml"/><Relationship Id="rId2" Type="http://schemas.openxmlformats.org/officeDocument/2006/relationships/image" Target="../media/image6.jpeg"/><Relationship Id="rId3" Type="http://schemas.openxmlformats.org/officeDocument/2006/relationships/image" Target="../media/image5.png"/></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7.xml"/><Relationship Id="rId2" Type="http://schemas.openxmlformats.org/officeDocument/2006/relationships/image" Target="../media/image7.png"/></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7.xml"/><Relationship Id="rId2" Type="http://schemas.openxmlformats.org/officeDocument/2006/relationships/image" Target="../media/image8.png"/><Relationship Id="rId3" Type="http://schemas.openxmlformats.org/officeDocument/2006/relationships/image" Target="../media/image7.png"/></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7.xml"/><Relationship Id="rId2" Type="http://schemas.openxmlformats.org/officeDocument/2006/relationships/image" Target="../media/image7.png"/></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8.xml"/><Relationship Id="rId2" Type="http://schemas.openxmlformats.org/officeDocument/2006/relationships/image" Target="../media/image4.png"/><Relationship Id="rId3" Type="http://schemas.openxmlformats.org/officeDocument/2006/relationships/image" Target="../media/image5.png"/></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8.xml"/><Relationship Id="rId2" Type="http://schemas.openxmlformats.org/officeDocument/2006/relationships/image" Target="../media/image6.jpeg"/><Relationship Id="rId3" Type="http://schemas.openxmlformats.org/officeDocument/2006/relationships/image" Target="../media/image5.png"/></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8.xml"/><Relationship Id="rId2" Type="http://schemas.openxmlformats.org/officeDocument/2006/relationships/image" Target="../media/image7.png"/></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8.xml"/><Relationship Id="rId2" Type="http://schemas.openxmlformats.org/officeDocument/2006/relationships/image" Target="../media/image8.png"/><Relationship Id="rId3" Type="http://schemas.openxmlformats.org/officeDocument/2006/relationships/image" Target="../media/image7.png"/></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8.xml"/><Relationship Id="rId2" Type="http://schemas.openxmlformats.org/officeDocument/2006/relationships/image" Target="../media/image7.png"/></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9.xml"/><Relationship Id="rId2" Type="http://schemas.openxmlformats.org/officeDocument/2006/relationships/image" Target="../media/image4.png"/><Relationship Id="rId3" Type="http://schemas.openxmlformats.org/officeDocument/2006/relationships/image" Target="../media/image5.png"/></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9.xml"/><Relationship Id="rId2" Type="http://schemas.openxmlformats.org/officeDocument/2006/relationships/image" Target="../media/image6.jpeg"/><Relationship Id="rId3" Type="http://schemas.openxmlformats.org/officeDocument/2006/relationships/image" Target="../media/image5.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9.xml"/><Relationship Id="rId2" Type="http://schemas.openxmlformats.org/officeDocument/2006/relationships/image" Target="../media/image7.png"/></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9.xml"/><Relationship Id="rId2" Type="http://schemas.openxmlformats.org/officeDocument/2006/relationships/image" Target="../media/image8.png"/><Relationship Id="rId3" Type="http://schemas.openxmlformats.org/officeDocument/2006/relationships/image" Target="../media/image7.png"/></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9.xml"/><Relationship Id="rId2" Type="http://schemas.openxmlformats.org/officeDocument/2006/relationships/image" Target="../media/image7.png"/></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0.xml"/><Relationship Id="rId2" Type="http://schemas.openxmlformats.org/officeDocument/2006/relationships/image" Target="../media/image4.png"/><Relationship Id="rId3" Type="http://schemas.openxmlformats.org/officeDocument/2006/relationships/image" Target="../media/image5.png"/></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0.xml"/><Relationship Id="rId2" Type="http://schemas.openxmlformats.org/officeDocument/2006/relationships/image" Target="../media/image6.jpeg"/><Relationship Id="rId3" Type="http://schemas.openxmlformats.org/officeDocument/2006/relationships/image" Target="../media/image5.png"/></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0.xml"/><Relationship Id="rId2" Type="http://schemas.openxmlformats.org/officeDocument/2006/relationships/image" Target="../media/image7.png"/></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0.xml"/><Relationship Id="rId2" Type="http://schemas.openxmlformats.org/officeDocument/2006/relationships/image" Target="../media/image8.png"/><Relationship Id="rId3" Type="http://schemas.openxmlformats.org/officeDocument/2006/relationships/image" Target="../media/image7.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0.xml"/><Relationship Id="rId2" Type="http://schemas.openxmlformats.org/officeDocument/2006/relationships/image" Target="../media/image7.png"/></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1.xml"/><Relationship Id="rId2" Type="http://schemas.openxmlformats.org/officeDocument/2006/relationships/image" Target="../media/image4.png"/><Relationship Id="rId3" Type="http://schemas.openxmlformats.org/officeDocument/2006/relationships/image" Target="../media/image5.png"/></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1.xml"/><Relationship Id="rId2" Type="http://schemas.openxmlformats.org/officeDocument/2006/relationships/image" Target="../media/image6.jpeg"/><Relationship Id="rId3" Type="http://schemas.openxmlformats.org/officeDocument/2006/relationships/image" Target="../media/image5.png"/></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1.xml"/><Relationship Id="rId2" Type="http://schemas.openxmlformats.org/officeDocument/2006/relationships/image" Target="../media/image7.png"/></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1.xml"/><Relationship Id="rId2" Type="http://schemas.openxmlformats.org/officeDocument/2006/relationships/image" Target="../media/image8.png"/><Relationship Id="rId3" Type="http://schemas.openxmlformats.org/officeDocument/2006/relationships/image" Target="../media/image7.png"/></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1.xml"/><Relationship Id="rId2" Type="http://schemas.openxmlformats.org/officeDocument/2006/relationships/image" Target="../media/image7.png"/></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2.xml"/><Relationship Id="rId2" Type="http://schemas.openxmlformats.org/officeDocument/2006/relationships/image" Target="../media/image4.png"/><Relationship Id="rId3" Type="http://schemas.openxmlformats.org/officeDocument/2006/relationships/image" Target="../media/image5.png"/></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2.xml"/><Relationship Id="rId2" Type="http://schemas.openxmlformats.org/officeDocument/2006/relationships/image" Target="../media/image6.jpeg"/><Relationship Id="rId3" Type="http://schemas.openxmlformats.org/officeDocument/2006/relationships/image" Target="../media/image5.png"/></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2.xml"/><Relationship Id="rId2" Type="http://schemas.openxmlformats.org/officeDocument/2006/relationships/image" Target="../media/image7.png"/></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2.xml"/><Relationship Id="rId2" Type="http://schemas.openxmlformats.org/officeDocument/2006/relationships/image" Target="../media/image8.png"/><Relationship Id="rId3" Type="http://schemas.openxmlformats.org/officeDocument/2006/relationships/image" Target="../media/image7.png"/></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12.xml"/><Relationship Id="rId2" Type="http://schemas.openxmlformats.org/officeDocument/2006/relationships/image" Target="../media/image7.png"/></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t>‹#›</a:t>
            </a:r>
            <a:endParaRPr lang="en-GB"/>
          </a:p>
        </p:txBody>
      </p:sp>
      <p:grpSp>
        <p:nvGrpSpPr>
          <p:cNvPr id="7" name="Group 6"/>
          <p:cNvGrpSpPr/>
          <p:nvPr userDrawn="1"/>
        </p:nvGrpSpPr>
        <p:grpSpPr>
          <a:xfrm>
            <a:off x="162039" y="5284768"/>
            <a:ext cx="8253799" cy="1438027"/>
            <a:chOff x="162039" y="5284768"/>
            <a:chExt cx="8253799" cy="1438027"/>
          </a:xfrm>
        </p:grpSpPr>
        <p:pic>
          <p:nvPicPr>
            <p:cNvPr id="8" name="Picture 8" descr="Dementia-Logo Leaves-CMYK.eps"/>
            <p:cNvPicPr>
              <a:picLocks noChangeAspect="1"/>
            </p:cNvPicPr>
            <p:nvPr userDrawn="1"/>
          </p:nvPicPr>
          <p:blipFill>
            <a:blip r:embed="rId2"/>
            <a:srcRect/>
            <a:stretch>
              <a:fillRect/>
            </a:stretch>
          </p:blipFill>
          <p:spPr bwMode="auto">
            <a:xfrm>
              <a:off x="162039" y="5284768"/>
              <a:ext cx="1461221" cy="1438027"/>
            </a:xfrm>
            <a:prstGeom prst="rect">
              <a:avLst/>
            </a:prstGeom>
            <a:noFill/>
            <a:ln w="9525">
              <a:noFill/>
              <a:miter lim="800000"/>
              <a:headEnd/>
              <a:tailEnd/>
            </a:ln>
          </p:spPr>
        </p:pic>
        <p:sp>
          <p:nvSpPr>
            <p:cNvPr id="9" name="TextBox 11"/>
            <p:cNvSpPr txBox="1">
              <a:spLocks noChangeArrowheads="1"/>
            </p:cNvSpPr>
            <p:nvPr userDrawn="1"/>
          </p:nvSpPr>
          <p:spPr bwMode="auto">
            <a:xfrm>
              <a:off x="1475656" y="6112847"/>
              <a:ext cx="1512168" cy="297517"/>
            </a:xfrm>
            <a:prstGeom prst="rect">
              <a:avLst/>
            </a:prstGeom>
            <a:noFill/>
            <a:ln w="9525">
              <a:noFill/>
              <a:miter lim="800000"/>
              <a:headEnd/>
              <a:tailEnd/>
            </a:ln>
          </p:spPr>
          <p:txBody>
            <a:bodyPr wrap="square">
              <a:spAutoFit/>
            </a:bodyPr>
            <a:lstStyle/>
            <a:p>
              <a:pPr algn="r">
                <a:defRPr/>
              </a:pPr>
              <a:r>
                <a:rPr lang="pl-PL" sz="2000" baseline="30000" dirty="0">
                  <a:latin typeface="Arial" pitchFamily="34" charset="0"/>
                  <a:ea typeface="ヒラギノ角ゴ ProN W3" charset="-128"/>
                  <a:cs typeface="Arial" pitchFamily="34" charset="0"/>
                  <a:sym typeface="Gill Sans" charset="0"/>
                </a:rPr>
                <a:t>www.dtsc.com.au</a:t>
              </a:r>
            </a:p>
          </p:txBody>
        </p:sp>
        <p:sp>
          <p:nvSpPr>
            <p:cNvPr id="10" name="TextBox 9"/>
            <p:cNvSpPr txBox="1"/>
            <p:nvPr userDrawn="1"/>
          </p:nvSpPr>
          <p:spPr>
            <a:xfrm>
              <a:off x="1619672" y="6410364"/>
              <a:ext cx="6796166" cy="307777"/>
            </a:xfrm>
            <a:prstGeom prst="rect">
              <a:avLst/>
            </a:prstGeom>
            <a:noFill/>
          </p:spPr>
          <p:txBody>
            <a:bodyPr wrap="square" rtlCol="0">
              <a:spAutoFit/>
            </a:bodyPr>
            <a:lstStyle/>
            <a:p>
              <a:r>
                <a:rPr lang="en-AU" sz="1400" dirty="0" smtClean="0"/>
                <a:t>The Dementia Training Study Centres Program is supported by the Australian Government</a:t>
              </a:r>
              <a:endParaRPr lang="en-AU" sz="1400" dirty="0"/>
            </a:p>
          </p:txBody>
        </p:sp>
      </p:gr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Ref idx="1001">
        <a:schemeClr val="bg1"/>
      </p:bgRef>
    </p:bg>
    <p:spTree>
      <p:nvGrpSpPr>
        <p:cNvPr id="1" name=""/>
        <p:cNvGrpSpPr/>
        <p:nvPr/>
      </p:nvGrpSpPr>
      <p:grpSpPr>
        <a:xfrm>
          <a:off x="0" y="0"/>
          <a:ext cx="0" cy="0"/>
          <a:chOff x="0" y="0"/>
          <a:chExt cx="0" cy="0"/>
        </a:xfrm>
      </p:grpSpPr>
      <p:sp>
        <p:nvSpPr>
          <p:cNvPr id="12" name="Subtitle 2"/>
          <p:cNvSpPr>
            <a:spLocks noGrp="1"/>
          </p:cNvSpPr>
          <p:nvPr>
            <p:ph type="subTitle" idx="1" hasCustomPrompt="1"/>
          </p:nvPr>
        </p:nvSpPr>
        <p:spPr>
          <a:xfrm>
            <a:off x="539552" y="2132856"/>
            <a:ext cx="8208912" cy="2160000"/>
          </a:xfrm>
          <a:solidFill>
            <a:schemeClr val="bg1"/>
          </a:solidFill>
          <a:effectLst/>
        </p:spPr>
        <p:txBody>
          <a:bodyPr anchor="ctr"/>
          <a:lstStyle>
            <a:lvl1pPr marL="0" indent="0" algn="ctr">
              <a:buNone/>
              <a:defRPr sz="3200" b="0" baseline="0">
                <a:solidFill>
                  <a:srgbClr val="002060"/>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dirty="0" smtClean="0"/>
              <a:t>Title</a:t>
            </a:r>
            <a:endParaRPr lang="en-AU" dirty="0"/>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91880" y="116632"/>
            <a:ext cx="2390401" cy="1920288"/>
          </a:xfrm>
          <a:prstGeom prst="rect">
            <a:avLst/>
          </a:prstGeom>
        </p:spPr>
      </p:pic>
      <p:sp>
        <p:nvSpPr>
          <p:cNvPr id="11" name="TextBox 10"/>
          <p:cNvSpPr txBox="1"/>
          <p:nvPr userDrawn="1"/>
        </p:nvSpPr>
        <p:spPr>
          <a:xfrm>
            <a:off x="193271" y="6218148"/>
            <a:ext cx="8795318" cy="523220"/>
          </a:xfrm>
          <a:prstGeom prst="rect">
            <a:avLst/>
          </a:prstGeom>
          <a:noFill/>
        </p:spPr>
        <p:txBody>
          <a:bodyPr wrap="square" rtlCol="0">
            <a:spAutoFit/>
          </a:bodyPr>
          <a:lstStyle/>
          <a:p>
            <a:pPr algn="ctr" eaLnBrk="0" fontAlgn="base" hangingPunct="0">
              <a:spcBef>
                <a:spcPct val="0"/>
              </a:spcBef>
              <a:spcAft>
                <a:spcPct val="0"/>
              </a:spcAft>
            </a:pPr>
            <a:r>
              <a:rPr lang="en-AU" sz="2800" b="1" dirty="0" smtClean="0">
                <a:solidFill>
                  <a:srgbClr val="212165"/>
                </a:solidFill>
              </a:rPr>
              <a:t>www.dementiatrainingaustralia.com.au</a:t>
            </a:r>
            <a:endParaRPr lang="en-AU" sz="2800" b="1" dirty="0">
              <a:solidFill>
                <a:srgbClr val="212165"/>
              </a:solidFill>
            </a:endParaRPr>
          </a:p>
        </p:txBody>
      </p:sp>
      <p:grpSp>
        <p:nvGrpSpPr>
          <p:cNvPr id="13" name="Group 12"/>
          <p:cNvGrpSpPr/>
          <p:nvPr userDrawn="1"/>
        </p:nvGrpSpPr>
        <p:grpSpPr>
          <a:xfrm>
            <a:off x="-36512" y="4503311"/>
            <a:ext cx="9180512" cy="1661993"/>
            <a:chOff x="-36512" y="4077072"/>
            <a:chExt cx="9180512" cy="1661993"/>
          </a:xfrm>
        </p:grpSpPr>
        <p:sp>
          <p:nvSpPr>
            <p:cNvPr id="14" name="Rectangle 13"/>
            <p:cNvSpPr/>
            <p:nvPr/>
          </p:nvSpPr>
          <p:spPr>
            <a:xfrm>
              <a:off x="-36512" y="4077072"/>
              <a:ext cx="9180512" cy="1661993"/>
            </a:xfrm>
            <a:prstGeom prst="rect">
              <a:avLst/>
            </a:prstGeom>
            <a:solidFill>
              <a:srgbClr val="001641"/>
            </a:solidFill>
          </p:spPr>
          <p:txBody>
            <a:bodyPr wrap="square">
              <a:spAutoFit/>
            </a:bodyPr>
            <a:lstStyle/>
            <a:p>
              <a:pPr algn="ctr"/>
              <a:endParaRPr lang="en-AU" sz="1100" dirty="0" smtClean="0">
                <a:solidFill>
                  <a:prstClr val="white"/>
                </a:solidFill>
              </a:endParaRPr>
            </a:p>
            <a:p>
              <a:pPr algn="ctr"/>
              <a:r>
                <a:rPr lang="en-AU" b="1" dirty="0" smtClean="0">
                  <a:solidFill>
                    <a:prstClr val="white"/>
                  </a:solidFill>
                </a:rPr>
                <a:t>Funded by the Australian Government</a:t>
              </a:r>
              <a:endParaRPr lang="en-AU" sz="1400" b="1" dirty="0" smtClean="0">
                <a:solidFill>
                  <a:prstClr val="white"/>
                </a:solidFill>
              </a:endParaRPr>
            </a:p>
            <a:p>
              <a:pPr algn="ctr"/>
              <a:endParaRPr lang="en-AU" dirty="0" smtClean="0">
                <a:solidFill>
                  <a:prstClr val="white"/>
                </a:solidFill>
              </a:endParaRPr>
            </a:p>
            <a:p>
              <a:pPr algn="ctr"/>
              <a:endParaRPr lang="en-AU" dirty="0" smtClean="0">
                <a:solidFill>
                  <a:prstClr val="white"/>
                </a:solidFill>
              </a:endParaRPr>
            </a:p>
            <a:p>
              <a:pPr algn="ctr"/>
              <a:endParaRPr lang="en-AU" dirty="0" smtClean="0">
                <a:solidFill>
                  <a:prstClr val="white"/>
                </a:solidFill>
              </a:endParaRPr>
            </a:p>
            <a:p>
              <a:pPr algn="ctr"/>
              <a:endParaRPr lang="en-AU" dirty="0">
                <a:solidFill>
                  <a:prstClr val="white"/>
                </a:solidFill>
              </a:endParaRPr>
            </a:p>
          </p:txBody>
        </p:sp>
        <p:pic>
          <p:nvPicPr>
            <p:cNvPr id="1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6635" y="4607262"/>
              <a:ext cx="7772727" cy="10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4127653642"/>
      </p:ext>
    </p:extLst>
  </p:cSld>
  <p:clrMapOvr>
    <a:overrideClrMapping bg1="lt1" tx1="dk1" bg2="lt2" tx2="dk2" accent1="accent1" accent2="accent2" accent3="accent3" accent4="accent4" accent5="accent5" accent6="accent6" hlink="hlink" folHlink="folHlink"/>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preserve="1" userDrawn="1">
  <p:cSld name="DTA mission slide">
    <p:spTree>
      <p:nvGrpSpPr>
        <p:cNvPr id="1" name=""/>
        <p:cNvGrpSpPr/>
        <p:nvPr/>
      </p:nvGrpSpPr>
      <p:grpSpPr>
        <a:xfrm>
          <a:off x="0" y="0"/>
          <a:ext cx="0" cy="0"/>
          <a:chOff x="0" y="0"/>
          <a:chExt cx="0" cy="0"/>
        </a:xfrm>
      </p:grpSpPr>
      <p:sp>
        <p:nvSpPr>
          <p:cNvPr id="2" name="TextBox 1"/>
          <p:cNvSpPr txBox="1"/>
          <p:nvPr userDrawn="1"/>
        </p:nvSpPr>
        <p:spPr>
          <a:xfrm>
            <a:off x="395536" y="2640394"/>
            <a:ext cx="8208912" cy="1569660"/>
          </a:xfrm>
          <a:prstGeom prst="rect">
            <a:avLst/>
          </a:prstGeom>
          <a:noFill/>
        </p:spPr>
        <p:txBody>
          <a:bodyPr wrap="square" rtlCol="0">
            <a:spAutoFit/>
          </a:bodyPr>
          <a:lstStyle/>
          <a:p>
            <a:pPr algn="ctr" eaLnBrk="0" fontAlgn="base" hangingPunct="0">
              <a:spcBef>
                <a:spcPct val="0"/>
              </a:spcBef>
              <a:spcAft>
                <a:spcPct val="0"/>
              </a:spcAft>
            </a:pPr>
            <a:r>
              <a:rPr lang="en-AU" sz="2400" dirty="0" smtClean="0">
                <a:solidFill>
                  <a:srgbClr val="001641"/>
                </a:solidFill>
                <a:cs typeface="Arial" charset="0"/>
              </a:rPr>
              <a:t>DTA provides a national approach to accredited education,</a:t>
            </a:r>
          </a:p>
          <a:p>
            <a:pPr algn="ctr" eaLnBrk="0" fontAlgn="base" hangingPunct="0">
              <a:spcBef>
                <a:spcPct val="0"/>
              </a:spcBef>
              <a:spcAft>
                <a:spcPct val="0"/>
              </a:spcAft>
            </a:pPr>
            <a:r>
              <a:rPr lang="en-AU" sz="2400" dirty="0" smtClean="0">
                <a:solidFill>
                  <a:srgbClr val="001641"/>
                </a:solidFill>
                <a:cs typeface="Arial" charset="0"/>
              </a:rPr>
              <a:t>continued professional development and on-site support</a:t>
            </a:r>
          </a:p>
          <a:p>
            <a:pPr algn="ctr" eaLnBrk="0" fontAlgn="base" hangingPunct="0">
              <a:spcBef>
                <a:spcPct val="0"/>
              </a:spcBef>
              <a:spcAft>
                <a:spcPct val="0"/>
              </a:spcAft>
            </a:pPr>
            <a:r>
              <a:rPr lang="en-AU" sz="2400" dirty="0" smtClean="0">
                <a:solidFill>
                  <a:srgbClr val="001641"/>
                </a:solidFill>
                <a:cs typeface="Arial" charset="0"/>
              </a:rPr>
              <a:t>for health and aged care staff caring</a:t>
            </a:r>
          </a:p>
          <a:p>
            <a:pPr algn="ctr" eaLnBrk="0" fontAlgn="base" hangingPunct="0">
              <a:spcBef>
                <a:spcPct val="0"/>
              </a:spcBef>
              <a:spcAft>
                <a:spcPct val="0"/>
              </a:spcAft>
            </a:pPr>
            <a:r>
              <a:rPr lang="en-AU" sz="2400" dirty="0" smtClean="0">
                <a:solidFill>
                  <a:srgbClr val="001641"/>
                </a:solidFill>
                <a:cs typeface="Arial" charset="0"/>
              </a:rPr>
              <a:t>for people with dementia.</a:t>
            </a:r>
            <a:endParaRPr lang="en-AU" sz="2400" dirty="0">
              <a:solidFill>
                <a:srgbClr val="001641"/>
              </a:solidFill>
              <a:cs typeface="Arial" charset="0"/>
            </a:endParaRPr>
          </a:p>
        </p:txBody>
      </p:sp>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val="0"/>
              </a:ext>
            </a:extLst>
          </a:blip>
          <a:srcRect t="21906" r="8265" b="24964"/>
          <a:stretch/>
        </p:blipFill>
        <p:spPr>
          <a:xfrm>
            <a:off x="2411760" y="404664"/>
            <a:ext cx="4104456" cy="1789168"/>
          </a:xfrm>
          <a:prstGeom prst="rect">
            <a:avLst/>
          </a:prstGeom>
        </p:spPr>
      </p:pic>
      <p:sp>
        <p:nvSpPr>
          <p:cNvPr id="4" name="TextBox 3"/>
          <p:cNvSpPr txBox="1"/>
          <p:nvPr userDrawn="1"/>
        </p:nvSpPr>
        <p:spPr>
          <a:xfrm>
            <a:off x="193271" y="6218148"/>
            <a:ext cx="8795318" cy="523220"/>
          </a:xfrm>
          <a:prstGeom prst="rect">
            <a:avLst/>
          </a:prstGeom>
          <a:noFill/>
        </p:spPr>
        <p:txBody>
          <a:bodyPr wrap="square" rtlCol="0">
            <a:spAutoFit/>
          </a:bodyPr>
          <a:lstStyle/>
          <a:p>
            <a:pPr algn="ctr" eaLnBrk="0" fontAlgn="base" hangingPunct="0">
              <a:spcBef>
                <a:spcPct val="0"/>
              </a:spcBef>
              <a:spcAft>
                <a:spcPct val="0"/>
              </a:spcAft>
            </a:pPr>
            <a:r>
              <a:rPr lang="en-AU" sz="2800" b="1" dirty="0" smtClean="0">
                <a:solidFill>
                  <a:srgbClr val="212165"/>
                </a:solidFill>
              </a:rPr>
              <a:t>www.dementiatrainingaustralia.com.au</a:t>
            </a:r>
            <a:endParaRPr lang="en-AU" sz="2800" b="1" dirty="0">
              <a:solidFill>
                <a:srgbClr val="212165"/>
              </a:solidFill>
            </a:endParaRPr>
          </a:p>
        </p:txBody>
      </p:sp>
      <p:grpSp>
        <p:nvGrpSpPr>
          <p:cNvPr id="5" name="Group 4"/>
          <p:cNvGrpSpPr/>
          <p:nvPr userDrawn="1"/>
        </p:nvGrpSpPr>
        <p:grpSpPr>
          <a:xfrm>
            <a:off x="-36512" y="4503311"/>
            <a:ext cx="9180512" cy="1661993"/>
            <a:chOff x="-36512" y="4077072"/>
            <a:chExt cx="9180512" cy="1661993"/>
          </a:xfrm>
        </p:grpSpPr>
        <p:sp>
          <p:nvSpPr>
            <p:cNvPr id="6" name="Rectangle 5"/>
            <p:cNvSpPr/>
            <p:nvPr/>
          </p:nvSpPr>
          <p:spPr>
            <a:xfrm>
              <a:off x="-36512" y="4077072"/>
              <a:ext cx="9180512" cy="1661993"/>
            </a:xfrm>
            <a:prstGeom prst="rect">
              <a:avLst/>
            </a:prstGeom>
            <a:solidFill>
              <a:srgbClr val="001641"/>
            </a:solidFill>
          </p:spPr>
          <p:txBody>
            <a:bodyPr wrap="square">
              <a:spAutoFit/>
            </a:bodyPr>
            <a:lstStyle/>
            <a:p>
              <a:pPr algn="ctr"/>
              <a:endParaRPr lang="en-AU" sz="1100" dirty="0" smtClean="0">
                <a:solidFill>
                  <a:prstClr val="white"/>
                </a:solidFill>
              </a:endParaRPr>
            </a:p>
            <a:p>
              <a:pPr algn="ctr"/>
              <a:r>
                <a:rPr lang="en-AU" b="1" dirty="0" smtClean="0">
                  <a:solidFill>
                    <a:prstClr val="white"/>
                  </a:solidFill>
                </a:rPr>
                <a:t>Funded by the Australian Government</a:t>
              </a:r>
              <a:endParaRPr lang="en-AU" sz="1400" b="1" dirty="0" smtClean="0">
                <a:solidFill>
                  <a:prstClr val="white"/>
                </a:solidFill>
              </a:endParaRPr>
            </a:p>
            <a:p>
              <a:pPr algn="ctr"/>
              <a:endParaRPr lang="en-AU" dirty="0" smtClean="0">
                <a:solidFill>
                  <a:prstClr val="white"/>
                </a:solidFill>
              </a:endParaRPr>
            </a:p>
            <a:p>
              <a:pPr algn="ctr"/>
              <a:endParaRPr lang="en-AU" dirty="0" smtClean="0">
                <a:solidFill>
                  <a:prstClr val="white"/>
                </a:solidFill>
              </a:endParaRPr>
            </a:p>
            <a:p>
              <a:pPr algn="ctr"/>
              <a:endParaRPr lang="en-AU" dirty="0" smtClean="0">
                <a:solidFill>
                  <a:prstClr val="white"/>
                </a:solidFill>
              </a:endParaRPr>
            </a:p>
            <a:p>
              <a:pPr algn="ctr"/>
              <a:endParaRPr lang="en-AU" dirty="0">
                <a:solidFill>
                  <a:prstClr val="white"/>
                </a:solidFill>
              </a:endParaRPr>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6635" y="4607262"/>
              <a:ext cx="7772727" cy="10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3242220034"/>
      </p:ext>
    </p:extLst>
  </p:cSld>
  <p:clrMapOvr>
    <a:masterClrMapping/>
  </p:clrMapOvr>
  <p:timing>
    <p:tnLst>
      <p:par>
        <p:cTn id="1" dur="indefinite" restart="never" nodeType="tmRoot"/>
      </p:par>
    </p:tnLst>
  </p:timing>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preserve="1" userDrawn="1">
  <p:cSld name="DTA blank">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04" y="6114409"/>
            <a:ext cx="624855" cy="626959"/>
          </a:xfrm>
          <a:prstGeom prst="rect">
            <a:avLst/>
          </a:prstGeom>
        </p:spPr>
      </p:pic>
    </p:spTree>
    <p:extLst>
      <p:ext uri="{BB962C8B-B14F-4D97-AF65-F5344CB8AC3E}">
        <p14:creationId xmlns:p14="http://schemas.microsoft.com/office/powerpoint/2010/main" val="3587767827"/>
      </p:ext>
    </p:extLst>
  </p:cSld>
  <p:clrMapOvr>
    <a:masterClrMapping/>
  </p:clrMapOvr>
  <p:timing>
    <p:tnLst>
      <p:par>
        <p:cTn id="1" dur="indefinite" restart="never" nodeType="tmRoot"/>
      </p:par>
    </p:tnLst>
  </p:timing>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preserve="1" userDrawn="1">
  <p:cSld name="DTA + UOW blank">
    <p:spTree>
      <p:nvGrpSpPr>
        <p:cNvPr id="1" name=""/>
        <p:cNvGrpSpPr/>
        <p:nvPr/>
      </p:nvGrpSpPr>
      <p:grpSpPr>
        <a:xfrm>
          <a:off x="0" y="0"/>
          <a:ext cx="0" cy="0"/>
          <a:chOff x="0" y="0"/>
          <a:chExt cx="0" cy="0"/>
        </a:xfrm>
      </p:grpSpPr>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val="0"/>
              </a:ext>
            </a:extLst>
          </a:blip>
          <a:srcRect l="59104"/>
          <a:stretch/>
        </p:blipFill>
        <p:spPr>
          <a:xfrm>
            <a:off x="8172400" y="6093376"/>
            <a:ext cx="882809" cy="720000"/>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7504" y="6114409"/>
            <a:ext cx="624855" cy="626959"/>
          </a:xfrm>
          <a:prstGeom prst="rect">
            <a:avLst/>
          </a:prstGeom>
        </p:spPr>
      </p:pic>
    </p:spTree>
    <p:extLst>
      <p:ext uri="{BB962C8B-B14F-4D97-AF65-F5344CB8AC3E}">
        <p14:creationId xmlns:p14="http://schemas.microsoft.com/office/powerpoint/2010/main" val="4025256356"/>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preserve="1" userDrawn="1">
  <p:cSld name="Blank - blue">
    <p:bg>
      <p:bgPr>
        <a:solidFill>
          <a:srgbClr val="00164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04664966"/>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preserve="1" userDrawn="1">
  <p:cSld name="Blank - white">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94216722"/>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preserve="1" userDrawn="1">
  <p:cSld name="GREEN - blank">
    <p:spTree>
      <p:nvGrpSpPr>
        <p:cNvPr id="1" name=""/>
        <p:cNvGrpSpPr/>
        <p:nvPr/>
      </p:nvGrpSpPr>
      <p:grpSpPr>
        <a:xfrm>
          <a:off x="0" y="0"/>
          <a:ext cx="0" cy="0"/>
          <a:chOff x="0" y="0"/>
          <a:chExt cx="0" cy="0"/>
        </a:xfrm>
      </p:grpSpPr>
      <p:sp>
        <p:nvSpPr>
          <p:cNvPr id="8" name="Rectangle 7"/>
          <p:cNvSpPr/>
          <p:nvPr userDrawn="1"/>
        </p:nvSpPr>
        <p:spPr>
          <a:xfrm rot="5400000">
            <a:off x="1132916" y="-1125700"/>
            <a:ext cx="6886924" cy="9135244"/>
          </a:xfrm>
          <a:prstGeom prst="rect">
            <a:avLst/>
          </a:prstGeom>
          <a:gradFill flip="none" rotWithShape="1">
            <a:gsLst>
              <a:gs pos="0">
                <a:srgbClr val="BAD532"/>
              </a:gs>
              <a:gs pos="100000">
                <a:srgbClr val="00A651"/>
              </a:gs>
            </a:gsLst>
            <a:path path="rect">
              <a:fillToRect t="100000" r="100000"/>
            </a:path>
            <a:tileRect l="-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prstClr val="white"/>
              </a:solidFill>
            </a:endParaRPr>
          </a:p>
        </p:txBody>
      </p:sp>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04" y="6114409"/>
            <a:ext cx="624855" cy="626959"/>
          </a:xfrm>
          <a:prstGeom prst="rect">
            <a:avLst/>
          </a:prstGeom>
        </p:spPr>
      </p:pic>
    </p:spTree>
    <p:extLst>
      <p:ext uri="{BB962C8B-B14F-4D97-AF65-F5344CB8AC3E}">
        <p14:creationId xmlns:p14="http://schemas.microsoft.com/office/powerpoint/2010/main" val="3301630272"/>
      </p:ext>
    </p:extLst>
  </p:cSld>
  <p:clrMapOvr>
    <a:masterClrMapping/>
  </p:clrMapOvr>
  <p:timing>
    <p:tnLst>
      <p:par>
        <p:cTn id="1" dur="indefinite" restart="never" nodeType="tmRoot"/>
      </p:par>
    </p:tnLst>
  </p:timing>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type="obj">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A60237E9-D5E7-4432-8218-73B91F090380}" type="datetimeFigureOut">
              <a:rPr lang="en-AU" smtClean="0">
                <a:solidFill>
                  <a:srgbClr val="E7DEC9">
                    <a:shade val="50000"/>
                    <a:satMod val="200000"/>
                  </a:srgbClr>
                </a:solidFill>
              </a:rPr>
              <a:pPr/>
              <a:t>16/2/17</a:t>
            </a:fld>
            <a:endParaRPr lang="en-AU">
              <a:solidFill>
                <a:srgbClr val="E7DEC9">
                  <a:shade val="50000"/>
                  <a:satMod val="200000"/>
                </a:srgbClr>
              </a:solidFill>
            </a:endParaRPr>
          </a:p>
        </p:txBody>
      </p:sp>
      <p:sp>
        <p:nvSpPr>
          <p:cNvPr id="5" name="Footer Placeholder 4"/>
          <p:cNvSpPr>
            <a:spLocks noGrp="1"/>
          </p:cNvSpPr>
          <p:nvPr>
            <p:ph type="ftr" sz="quarter" idx="11"/>
          </p:nvPr>
        </p:nvSpPr>
        <p:spPr/>
        <p:txBody>
          <a:bodyPr/>
          <a:lstStyle/>
          <a:p>
            <a:endParaRPr lang="en-AU">
              <a:solidFill>
                <a:srgbClr val="E7DEC9">
                  <a:shade val="50000"/>
                  <a:satMod val="200000"/>
                </a:srgbClr>
              </a:solidFill>
            </a:endParaRPr>
          </a:p>
        </p:txBody>
      </p:sp>
      <p:sp>
        <p:nvSpPr>
          <p:cNvPr id="6" name="Slide Number Placeholder 5"/>
          <p:cNvSpPr>
            <a:spLocks noGrp="1"/>
          </p:cNvSpPr>
          <p:nvPr>
            <p:ph type="sldNum" sz="quarter" idx="12"/>
          </p:nvPr>
        </p:nvSpPr>
        <p:spPr/>
        <p:txBody>
          <a:bodyPr/>
          <a:lstStyle/>
          <a:p>
            <a:fld id="{E45EF220-CDC4-4352-A4AC-F1EEF3029F51}" type="slidenum">
              <a:rPr lang="en-AU" smtClean="0">
                <a:solidFill>
                  <a:srgbClr val="E7DEC9">
                    <a:shade val="50000"/>
                    <a:satMod val="200000"/>
                  </a:srgbClr>
                </a:solidFill>
              </a:rPr>
              <a:pPr/>
              <a:t>‹#›</a:t>
            </a:fld>
            <a:endParaRPr lang="en-AU">
              <a:solidFill>
                <a:srgbClr val="E7DEC9">
                  <a:shade val="50000"/>
                  <a:satMod val="200000"/>
                </a:srgbClr>
              </a:solidFill>
            </a:endParaRPr>
          </a:p>
        </p:txBody>
      </p:sp>
      <p:sp>
        <p:nvSpPr>
          <p:cNvPr id="7" name="Rectangle 6"/>
          <p:cNvSpPr/>
          <p:nvPr userDrawn="1"/>
        </p:nvSpPr>
        <p:spPr>
          <a:xfrm>
            <a:off x="0" y="0"/>
            <a:ext cx="9144000" cy="692696"/>
          </a:xfrm>
          <a:prstGeom prst="rect">
            <a:avLst/>
          </a:prstGeom>
          <a:solidFill>
            <a:srgbClr val="7BC1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rgbClr val="F8981D"/>
              </a:solidFill>
            </a:endParaRPr>
          </a:p>
        </p:txBody>
      </p:sp>
      <p:sp>
        <p:nvSpPr>
          <p:cNvPr id="9" name="Rectangle 8"/>
          <p:cNvSpPr/>
          <p:nvPr userDrawn="1"/>
        </p:nvSpPr>
        <p:spPr>
          <a:xfrm>
            <a:off x="0" y="6031406"/>
            <a:ext cx="9144000" cy="836712"/>
          </a:xfrm>
          <a:prstGeom prst="rect">
            <a:avLst/>
          </a:prstGeom>
          <a:solidFill>
            <a:srgbClr val="7BC1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prstClr val="white"/>
              </a:solidFill>
            </a:endParaRPr>
          </a:p>
        </p:txBody>
      </p:sp>
    </p:spTree>
    <p:extLst>
      <p:ext uri="{BB962C8B-B14F-4D97-AF65-F5344CB8AC3E}">
        <p14:creationId xmlns:p14="http://schemas.microsoft.com/office/powerpoint/2010/main" val="571354349"/>
      </p:ext>
    </p:extLst>
  </p:cSld>
  <p:clrMapOvr>
    <a:masterClrMapping/>
  </p:clrMapOvr>
  <p:timing>
    <p:tnLst>
      <p:par>
        <p:cTn id="1" dur="indefinite" restart="never" nodeType="tmRoot"/>
      </p:par>
    </p:tnLst>
  </p:timing>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Ref idx="1001">
        <a:schemeClr val="bg1"/>
      </p:bgRef>
    </p:bg>
    <p:spTree>
      <p:nvGrpSpPr>
        <p:cNvPr id="1" name=""/>
        <p:cNvGrpSpPr/>
        <p:nvPr/>
      </p:nvGrpSpPr>
      <p:grpSpPr>
        <a:xfrm>
          <a:off x="0" y="0"/>
          <a:ext cx="0" cy="0"/>
          <a:chOff x="0" y="0"/>
          <a:chExt cx="0" cy="0"/>
        </a:xfrm>
      </p:grpSpPr>
      <p:sp>
        <p:nvSpPr>
          <p:cNvPr id="12" name="Subtitle 2"/>
          <p:cNvSpPr>
            <a:spLocks noGrp="1"/>
          </p:cNvSpPr>
          <p:nvPr>
            <p:ph type="subTitle" idx="1" hasCustomPrompt="1"/>
          </p:nvPr>
        </p:nvSpPr>
        <p:spPr>
          <a:xfrm>
            <a:off x="539552" y="2132856"/>
            <a:ext cx="8208912" cy="2160000"/>
          </a:xfrm>
          <a:solidFill>
            <a:schemeClr val="bg1"/>
          </a:solidFill>
          <a:effectLst/>
        </p:spPr>
        <p:txBody>
          <a:bodyPr anchor="ctr"/>
          <a:lstStyle>
            <a:lvl1pPr marL="0" indent="0" algn="ctr">
              <a:buNone/>
              <a:defRPr sz="3200" b="0" baseline="0">
                <a:solidFill>
                  <a:srgbClr val="002060"/>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dirty="0" smtClean="0"/>
              <a:t>Title</a:t>
            </a:r>
            <a:endParaRPr lang="en-AU" dirty="0"/>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91880" y="116632"/>
            <a:ext cx="2390401" cy="1920288"/>
          </a:xfrm>
          <a:prstGeom prst="rect">
            <a:avLst/>
          </a:prstGeom>
        </p:spPr>
      </p:pic>
      <p:sp>
        <p:nvSpPr>
          <p:cNvPr id="11" name="TextBox 10"/>
          <p:cNvSpPr txBox="1"/>
          <p:nvPr userDrawn="1"/>
        </p:nvSpPr>
        <p:spPr>
          <a:xfrm>
            <a:off x="193271" y="6218148"/>
            <a:ext cx="8795318" cy="523220"/>
          </a:xfrm>
          <a:prstGeom prst="rect">
            <a:avLst/>
          </a:prstGeom>
          <a:noFill/>
        </p:spPr>
        <p:txBody>
          <a:bodyPr wrap="square" rtlCol="0">
            <a:spAutoFit/>
          </a:bodyPr>
          <a:lstStyle/>
          <a:p>
            <a:pPr algn="ctr" eaLnBrk="0" fontAlgn="base" hangingPunct="0">
              <a:spcBef>
                <a:spcPct val="0"/>
              </a:spcBef>
              <a:spcAft>
                <a:spcPct val="0"/>
              </a:spcAft>
            </a:pPr>
            <a:r>
              <a:rPr lang="en-AU" sz="2800" b="1" dirty="0" smtClean="0">
                <a:solidFill>
                  <a:srgbClr val="212165"/>
                </a:solidFill>
              </a:rPr>
              <a:t>www.dementiatrainingaustralia.com.au</a:t>
            </a:r>
            <a:endParaRPr lang="en-AU" sz="2800" b="1" dirty="0">
              <a:solidFill>
                <a:srgbClr val="212165"/>
              </a:solidFill>
            </a:endParaRPr>
          </a:p>
        </p:txBody>
      </p:sp>
      <p:grpSp>
        <p:nvGrpSpPr>
          <p:cNvPr id="13" name="Group 12"/>
          <p:cNvGrpSpPr/>
          <p:nvPr userDrawn="1"/>
        </p:nvGrpSpPr>
        <p:grpSpPr>
          <a:xfrm>
            <a:off x="-36512" y="4503311"/>
            <a:ext cx="9180512" cy="1661993"/>
            <a:chOff x="-36512" y="4077072"/>
            <a:chExt cx="9180512" cy="1661993"/>
          </a:xfrm>
        </p:grpSpPr>
        <p:sp>
          <p:nvSpPr>
            <p:cNvPr id="14" name="Rectangle 13"/>
            <p:cNvSpPr/>
            <p:nvPr/>
          </p:nvSpPr>
          <p:spPr>
            <a:xfrm>
              <a:off x="-36512" y="4077072"/>
              <a:ext cx="9180512" cy="1661993"/>
            </a:xfrm>
            <a:prstGeom prst="rect">
              <a:avLst/>
            </a:prstGeom>
            <a:solidFill>
              <a:srgbClr val="001641"/>
            </a:solidFill>
          </p:spPr>
          <p:txBody>
            <a:bodyPr wrap="square">
              <a:spAutoFit/>
            </a:bodyPr>
            <a:lstStyle/>
            <a:p>
              <a:pPr algn="ctr"/>
              <a:endParaRPr lang="en-AU" sz="1100" dirty="0" smtClean="0">
                <a:solidFill>
                  <a:prstClr val="white"/>
                </a:solidFill>
              </a:endParaRPr>
            </a:p>
            <a:p>
              <a:pPr algn="ctr"/>
              <a:r>
                <a:rPr lang="en-AU" b="1" dirty="0" smtClean="0">
                  <a:solidFill>
                    <a:prstClr val="white"/>
                  </a:solidFill>
                </a:rPr>
                <a:t>Funded by the Australian Government</a:t>
              </a:r>
              <a:endParaRPr lang="en-AU" sz="1400" b="1" dirty="0" smtClean="0">
                <a:solidFill>
                  <a:prstClr val="white"/>
                </a:solidFill>
              </a:endParaRPr>
            </a:p>
            <a:p>
              <a:pPr algn="ctr"/>
              <a:endParaRPr lang="en-AU" dirty="0" smtClean="0">
                <a:solidFill>
                  <a:prstClr val="white"/>
                </a:solidFill>
              </a:endParaRPr>
            </a:p>
            <a:p>
              <a:pPr algn="ctr"/>
              <a:endParaRPr lang="en-AU" dirty="0" smtClean="0">
                <a:solidFill>
                  <a:prstClr val="white"/>
                </a:solidFill>
              </a:endParaRPr>
            </a:p>
            <a:p>
              <a:pPr algn="ctr"/>
              <a:endParaRPr lang="en-AU" dirty="0" smtClean="0">
                <a:solidFill>
                  <a:prstClr val="white"/>
                </a:solidFill>
              </a:endParaRPr>
            </a:p>
            <a:p>
              <a:pPr algn="ctr"/>
              <a:endParaRPr lang="en-AU" dirty="0">
                <a:solidFill>
                  <a:prstClr val="white"/>
                </a:solidFill>
              </a:endParaRPr>
            </a:p>
          </p:txBody>
        </p:sp>
        <p:pic>
          <p:nvPicPr>
            <p:cNvPr id="1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6635" y="4607262"/>
              <a:ext cx="7772727" cy="10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1430944742"/>
      </p:ext>
    </p:extLst>
  </p:cSld>
  <p:clrMapOvr>
    <a:overrideClrMapping bg1="lt1" tx1="dk1" bg2="lt2" tx2="dk2" accent1="accent1" accent2="accent2" accent3="accent3" accent4="accent4" accent5="accent5" accent6="accent6" hlink="hlink" folHlink="folHlink"/>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preserve="1" userDrawn="1">
  <p:cSld name="DTA mission slide">
    <p:spTree>
      <p:nvGrpSpPr>
        <p:cNvPr id="1" name=""/>
        <p:cNvGrpSpPr/>
        <p:nvPr/>
      </p:nvGrpSpPr>
      <p:grpSpPr>
        <a:xfrm>
          <a:off x="0" y="0"/>
          <a:ext cx="0" cy="0"/>
          <a:chOff x="0" y="0"/>
          <a:chExt cx="0" cy="0"/>
        </a:xfrm>
      </p:grpSpPr>
      <p:sp>
        <p:nvSpPr>
          <p:cNvPr id="2" name="TextBox 1"/>
          <p:cNvSpPr txBox="1"/>
          <p:nvPr userDrawn="1"/>
        </p:nvSpPr>
        <p:spPr>
          <a:xfrm>
            <a:off x="395536" y="2640394"/>
            <a:ext cx="8208912" cy="1569660"/>
          </a:xfrm>
          <a:prstGeom prst="rect">
            <a:avLst/>
          </a:prstGeom>
          <a:noFill/>
        </p:spPr>
        <p:txBody>
          <a:bodyPr wrap="square" rtlCol="0">
            <a:spAutoFit/>
          </a:bodyPr>
          <a:lstStyle/>
          <a:p>
            <a:pPr algn="ctr" eaLnBrk="0" fontAlgn="base" hangingPunct="0">
              <a:spcBef>
                <a:spcPct val="0"/>
              </a:spcBef>
              <a:spcAft>
                <a:spcPct val="0"/>
              </a:spcAft>
            </a:pPr>
            <a:r>
              <a:rPr lang="en-AU" sz="2400" dirty="0" smtClean="0">
                <a:solidFill>
                  <a:srgbClr val="001641"/>
                </a:solidFill>
                <a:cs typeface="Arial" charset="0"/>
              </a:rPr>
              <a:t>DTA provides a national approach to accredited education,</a:t>
            </a:r>
          </a:p>
          <a:p>
            <a:pPr algn="ctr" eaLnBrk="0" fontAlgn="base" hangingPunct="0">
              <a:spcBef>
                <a:spcPct val="0"/>
              </a:spcBef>
              <a:spcAft>
                <a:spcPct val="0"/>
              </a:spcAft>
            </a:pPr>
            <a:r>
              <a:rPr lang="en-AU" sz="2400" dirty="0" smtClean="0">
                <a:solidFill>
                  <a:srgbClr val="001641"/>
                </a:solidFill>
                <a:cs typeface="Arial" charset="0"/>
              </a:rPr>
              <a:t>continued professional development and on-site support</a:t>
            </a:r>
          </a:p>
          <a:p>
            <a:pPr algn="ctr" eaLnBrk="0" fontAlgn="base" hangingPunct="0">
              <a:spcBef>
                <a:spcPct val="0"/>
              </a:spcBef>
              <a:spcAft>
                <a:spcPct val="0"/>
              </a:spcAft>
            </a:pPr>
            <a:r>
              <a:rPr lang="en-AU" sz="2400" dirty="0" smtClean="0">
                <a:solidFill>
                  <a:srgbClr val="001641"/>
                </a:solidFill>
                <a:cs typeface="Arial" charset="0"/>
              </a:rPr>
              <a:t>for health and aged care staff caring</a:t>
            </a:r>
          </a:p>
          <a:p>
            <a:pPr algn="ctr" eaLnBrk="0" fontAlgn="base" hangingPunct="0">
              <a:spcBef>
                <a:spcPct val="0"/>
              </a:spcBef>
              <a:spcAft>
                <a:spcPct val="0"/>
              </a:spcAft>
            </a:pPr>
            <a:r>
              <a:rPr lang="en-AU" sz="2400" dirty="0" smtClean="0">
                <a:solidFill>
                  <a:srgbClr val="001641"/>
                </a:solidFill>
                <a:cs typeface="Arial" charset="0"/>
              </a:rPr>
              <a:t>for people with dementia.</a:t>
            </a:r>
            <a:endParaRPr lang="en-AU" sz="2400" dirty="0">
              <a:solidFill>
                <a:srgbClr val="001641"/>
              </a:solidFill>
              <a:cs typeface="Arial" charset="0"/>
            </a:endParaRPr>
          </a:p>
        </p:txBody>
      </p:sp>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val="0"/>
              </a:ext>
            </a:extLst>
          </a:blip>
          <a:srcRect t="21906" r="8265" b="24964"/>
          <a:stretch/>
        </p:blipFill>
        <p:spPr>
          <a:xfrm>
            <a:off x="2411760" y="404664"/>
            <a:ext cx="4104456" cy="1789168"/>
          </a:xfrm>
          <a:prstGeom prst="rect">
            <a:avLst/>
          </a:prstGeom>
        </p:spPr>
      </p:pic>
      <p:sp>
        <p:nvSpPr>
          <p:cNvPr id="4" name="TextBox 3"/>
          <p:cNvSpPr txBox="1"/>
          <p:nvPr userDrawn="1"/>
        </p:nvSpPr>
        <p:spPr>
          <a:xfrm>
            <a:off x="193271" y="6218148"/>
            <a:ext cx="8795318" cy="523220"/>
          </a:xfrm>
          <a:prstGeom prst="rect">
            <a:avLst/>
          </a:prstGeom>
          <a:noFill/>
        </p:spPr>
        <p:txBody>
          <a:bodyPr wrap="square" rtlCol="0">
            <a:spAutoFit/>
          </a:bodyPr>
          <a:lstStyle/>
          <a:p>
            <a:pPr algn="ctr" eaLnBrk="0" fontAlgn="base" hangingPunct="0">
              <a:spcBef>
                <a:spcPct val="0"/>
              </a:spcBef>
              <a:spcAft>
                <a:spcPct val="0"/>
              </a:spcAft>
            </a:pPr>
            <a:r>
              <a:rPr lang="en-AU" sz="2800" b="1" dirty="0" smtClean="0">
                <a:solidFill>
                  <a:srgbClr val="212165"/>
                </a:solidFill>
              </a:rPr>
              <a:t>www.dementiatrainingaustralia.com.au</a:t>
            </a:r>
            <a:endParaRPr lang="en-AU" sz="2800" b="1" dirty="0">
              <a:solidFill>
                <a:srgbClr val="212165"/>
              </a:solidFill>
            </a:endParaRPr>
          </a:p>
        </p:txBody>
      </p:sp>
      <p:grpSp>
        <p:nvGrpSpPr>
          <p:cNvPr id="5" name="Group 4"/>
          <p:cNvGrpSpPr/>
          <p:nvPr userDrawn="1"/>
        </p:nvGrpSpPr>
        <p:grpSpPr>
          <a:xfrm>
            <a:off x="-36512" y="4503311"/>
            <a:ext cx="9180512" cy="1661993"/>
            <a:chOff x="-36512" y="4077072"/>
            <a:chExt cx="9180512" cy="1661993"/>
          </a:xfrm>
        </p:grpSpPr>
        <p:sp>
          <p:nvSpPr>
            <p:cNvPr id="6" name="Rectangle 5"/>
            <p:cNvSpPr/>
            <p:nvPr/>
          </p:nvSpPr>
          <p:spPr>
            <a:xfrm>
              <a:off x="-36512" y="4077072"/>
              <a:ext cx="9180512" cy="1661993"/>
            </a:xfrm>
            <a:prstGeom prst="rect">
              <a:avLst/>
            </a:prstGeom>
            <a:solidFill>
              <a:srgbClr val="001641"/>
            </a:solidFill>
          </p:spPr>
          <p:txBody>
            <a:bodyPr wrap="square">
              <a:spAutoFit/>
            </a:bodyPr>
            <a:lstStyle/>
            <a:p>
              <a:pPr algn="ctr"/>
              <a:endParaRPr lang="en-AU" sz="1100" dirty="0" smtClean="0">
                <a:solidFill>
                  <a:prstClr val="white"/>
                </a:solidFill>
              </a:endParaRPr>
            </a:p>
            <a:p>
              <a:pPr algn="ctr"/>
              <a:r>
                <a:rPr lang="en-AU" b="1" dirty="0" smtClean="0">
                  <a:solidFill>
                    <a:prstClr val="white"/>
                  </a:solidFill>
                </a:rPr>
                <a:t>Funded by the Australian Government</a:t>
              </a:r>
              <a:endParaRPr lang="en-AU" sz="1400" b="1" dirty="0" smtClean="0">
                <a:solidFill>
                  <a:prstClr val="white"/>
                </a:solidFill>
              </a:endParaRPr>
            </a:p>
            <a:p>
              <a:pPr algn="ctr"/>
              <a:endParaRPr lang="en-AU" dirty="0" smtClean="0">
                <a:solidFill>
                  <a:prstClr val="white"/>
                </a:solidFill>
              </a:endParaRPr>
            </a:p>
            <a:p>
              <a:pPr algn="ctr"/>
              <a:endParaRPr lang="en-AU" dirty="0" smtClean="0">
                <a:solidFill>
                  <a:prstClr val="white"/>
                </a:solidFill>
              </a:endParaRPr>
            </a:p>
            <a:p>
              <a:pPr algn="ctr"/>
              <a:endParaRPr lang="en-AU" dirty="0" smtClean="0">
                <a:solidFill>
                  <a:prstClr val="white"/>
                </a:solidFill>
              </a:endParaRPr>
            </a:p>
            <a:p>
              <a:pPr algn="ctr"/>
              <a:endParaRPr lang="en-AU" dirty="0">
                <a:solidFill>
                  <a:prstClr val="white"/>
                </a:solidFill>
              </a:endParaRPr>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6635" y="4607262"/>
              <a:ext cx="7772727" cy="10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1872031392"/>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t>‹#›</a:t>
            </a:r>
            <a:endParaRPr lang="en-GB"/>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showMasterSp="0" preserve="1" userDrawn="1">
  <p:cSld name="DTA blank">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04" y="6114409"/>
            <a:ext cx="624855" cy="626959"/>
          </a:xfrm>
          <a:prstGeom prst="rect">
            <a:avLst/>
          </a:prstGeom>
        </p:spPr>
      </p:pic>
    </p:spTree>
    <p:extLst>
      <p:ext uri="{BB962C8B-B14F-4D97-AF65-F5344CB8AC3E}">
        <p14:creationId xmlns:p14="http://schemas.microsoft.com/office/powerpoint/2010/main" val="792436534"/>
      </p:ext>
    </p:extLst>
  </p:cSld>
  <p:clrMapOvr>
    <a:masterClrMapping/>
  </p:clrMapOvr>
  <p:timing>
    <p:tnLst>
      <p:par>
        <p:cTn id="1" dur="indefinite" restart="never" nodeType="tmRoot"/>
      </p:par>
    </p:tnLst>
  </p:timing>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preserve="1" userDrawn="1">
  <p:cSld name="DTA + UOW blank">
    <p:spTree>
      <p:nvGrpSpPr>
        <p:cNvPr id="1" name=""/>
        <p:cNvGrpSpPr/>
        <p:nvPr/>
      </p:nvGrpSpPr>
      <p:grpSpPr>
        <a:xfrm>
          <a:off x="0" y="0"/>
          <a:ext cx="0" cy="0"/>
          <a:chOff x="0" y="0"/>
          <a:chExt cx="0" cy="0"/>
        </a:xfrm>
      </p:grpSpPr>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val="0"/>
              </a:ext>
            </a:extLst>
          </a:blip>
          <a:srcRect l="59104"/>
          <a:stretch/>
        </p:blipFill>
        <p:spPr>
          <a:xfrm>
            <a:off x="8172400" y="6093376"/>
            <a:ext cx="882809" cy="720000"/>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7504" y="6114409"/>
            <a:ext cx="624855" cy="626959"/>
          </a:xfrm>
          <a:prstGeom prst="rect">
            <a:avLst/>
          </a:prstGeom>
        </p:spPr>
      </p:pic>
    </p:spTree>
    <p:extLst>
      <p:ext uri="{BB962C8B-B14F-4D97-AF65-F5344CB8AC3E}">
        <p14:creationId xmlns:p14="http://schemas.microsoft.com/office/powerpoint/2010/main" val="3837713403"/>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showMasterSp="0" preserve="1" userDrawn="1">
  <p:cSld name="Blank - blue">
    <p:bg>
      <p:bgPr>
        <a:solidFill>
          <a:srgbClr val="00164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3825637"/>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showMasterSp="0" preserve="1" userDrawn="1">
  <p:cSld name="Blank - white">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13802153"/>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showMasterSp="0" preserve="1" userDrawn="1">
  <p:cSld name="GREEN - blank">
    <p:spTree>
      <p:nvGrpSpPr>
        <p:cNvPr id="1" name=""/>
        <p:cNvGrpSpPr/>
        <p:nvPr/>
      </p:nvGrpSpPr>
      <p:grpSpPr>
        <a:xfrm>
          <a:off x="0" y="0"/>
          <a:ext cx="0" cy="0"/>
          <a:chOff x="0" y="0"/>
          <a:chExt cx="0" cy="0"/>
        </a:xfrm>
      </p:grpSpPr>
      <p:sp>
        <p:nvSpPr>
          <p:cNvPr id="8" name="Rectangle 7"/>
          <p:cNvSpPr/>
          <p:nvPr userDrawn="1"/>
        </p:nvSpPr>
        <p:spPr>
          <a:xfrm rot="5400000">
            <a:off x="1132916" y="-1125700"/>
            <a:ext cx="6886924" cy="9135244"/>
          </a:xfrm>
          <a:prstGeom prst="rect">
            <a:avLst/>
          </a:prstGeom>
          <a:gradFill flip="none" rotWithShape="1">
            <a:gsLst>
              <a:gs pos="0">
                <a:srgbClr val="BAD532"/>
              </a:gs>
              <a:gs pos="100000">
                <a:srgbClr val="00A651"/>
              </a:gs>
            </a:gsLst>
            <a:path path="rect">
              <a:fillToRect t="100000" r="100000"/>
            </a:path>
            <a:tileRect l="-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prstClr val="white"/>
              </a:solidFill>
            </a:endParaRPr>
          </a:p>
        </p:txBody>
      </p:sp>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04" y="6114409"/>
            <a:ext cx="624855" cy="626959"/>
          </a:xfrm>
          <a:prstGeom prst="rect">
            <a:avLst/>
          </a:prstGeom>
        </p:spPr>
      </p:pic>
    </p:spTree>
    <p:extLst>
      <p:ext uri="{BB962C8B-B14F-4D97-AF65-F5344CB8AC3E}">
        <p14:creationId xmlns:p14="http://schemas.microsoft.com/office/powerpoint/2010/main" val="2713019496"/>
      </p:ext>
    </p:extLst>
  </p:cSld>
  <p:clrMapOvr>
    <a:masterClrMapping/>
  </p:clrMapOvr>
  <p:timing>
    <p:tnLst>
      <p:par>
        <p:cTn id="1" dur="indefinite" restart="never" nodeType="tmRoot"/>
      </p:par>
    </p:tnLst>
  </p:timing>
</p:sldLayout>
</file>

<file path=ppt/slideLayouts/slideLayout115.xml><?xml version="1.0" encoding="utf-8"?>
<p:sldLayout xmlns:a="http://schemas.openxmlformats.org/drawingml/2006/main" xmlns:r="http://schemas.openxmlformats.org/officeDocument/2006/relationships" xmlns:p="http://schemas.openxmlformats.org/presentationml/2006/main" showMasterSp="0" type="obj">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A60237E9-D5E7-4432-8218-73B91F090380}" type="datetimeFigureOut">
              <a:rPr lang="en-AU" smtClean="0">
                <a:solidFill>
                  <a:srgbClr val="E7DEC9">
                    <a:shade val="50000"/>
                    <a:satMod val="200000"/>
                  </a:srgbClr>
                </a:solidFill>
              </a:rPr>
              <a:pPr/>
              <a:t>16/2/17</a:t>
            </a:fld>
            <a:endParaRPr lang="en-AU">
              <a:solidFill>
                <a:srgbClr val="E7DEC9">
                  <a:shade val="50000"/>
                  <a:satMod val="200000"/>
                </a:srgbClr>
              </a:solidFill>
            </a:endParaRPr>
          </a:p>
        </p:txBody>
      </p:sp>
      <p:sp>
        <p:nvSpPr>
          <p:cNvPr id="5" name="Footer Placeholder 4"/>
          <p:cNvSpPr>
            <a:spLocks noGrp="1"/>
          </p:cNvSpPr>
          <p:nvPr>
            <p:ph type="ftr" sz="quarter" idx="11"/>
          </p:nvPr>
        </p:nvSpPr>
        <p:spPr/>
        <p:txBody>
          <a:bodyPr/>
          <a:lstStyle/>
          <a:p>
            <a:endParaRPr lang="en-AU">
              <a:solidFill>
                <a:srgbClr val="E7DEC9">
                  <a:shade val="50000"/>
                  <a:satMod val="200000"/>
                </a:srgbClr>
              </a:solidFill>
            </a:endParaRPr>
          </a:p>
        </p:txBody>
      </p:sp>
      <p:sp>
        <p:nvSpPr>
          <p:cNvPr id="6" name="Slide Number Placeholder 5"/>
          <p:cNvSpPr>
            <a:spLocks noGrp="1"/>
          </p:cNvSpPr>
          <p:nvPr>
            <p:ph type="sldNum" sz="quarter" idx="12"/>
          </p:nvPr>
        </p:nvSpPr>
        <p:spPr/>
        <p:txBody>
          <a:bodyPr/>
          <a:lstStyle/>
          <a:p>
            <a:fld id="{E45EF220-CDC4-4352-A4AC-F1EEF3029F51}" type="slidenum">
              <a:rPr lang="en-AU" smtClean="0">
                <a:solidFill>
                  <a:srgbClr val="E7DEC9">
                    <a:shade val="50000"/>
                    <a:satMod val="200000"/>
                  </a:srgbClr>
                </a:solidFill>
              </a:rPr>
              <a:pPr/>
              <a:t>‹#›</a:t>
            </a:fld>
            <a:endParaRPr lang="en-AU">
              <a:solidFill>
                <a:srgbClr val="E7DEC9">
                  <a:shade val="50000"/>
                  <a:satMod val="200000"/>
                </a:srgbClr>
              </a:solidFill>
            </a:endParaRPr>
          </a:p>
        </p:txBody>
      </p:sp>
      <p:sp>
        <p:nvSpPr>
          <p:cNvPr id="7" name="Rectangle 6"/>
          <p:cNvSpPr/>
          <p:nvPr userDrawn="1"/>
        </p:nvSpPr>
        <p:spPr>
          <a:xfrm>
            <a:off x="0" y="0"/>
            <a:ext cx="9144000" cy="692696"/>
          </a:xfrm>
          <a:prstGeom prst="rect">
            <a:avLst/>
          </a:prstGeom>
          <a:solidFill>
            <a:srgbClr val="7BC1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rgbClr val="F8981D"/>
              </a:solidFill>
            </a:endParaRPr>
          </a:p>
        </p:txBody>
      </p:sp>
      <p:sp>
        <p:nvSpPr>
          <p:cNvPr id="9" name="Rectangle 8"/>
          <p:cNvSpPr/>
          <p:nvPr userDrawn="1"/>
        </p:nvSpPr>
        <p:spPr>
          <a:xfrm>
            <a:off x="0" y="6031406"/>
            <a:ext cx="9144000" cy="836712"/>
          </a:xfrm>
          <a:prstGeom prst="rect">
            <a:avLst/>
          </a:prstGeom>
          <a:solidFill>
            <a:srgbClr val="7BC1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prstClr val="white"/>
              </a:solidFill>
            </a:endParaRPr>
          </a:p>
        </p:txBody>
      </p:sp>
    </p:spTree>
    <p:extLst>
      <p:ext uri="{BB962C8B-B14F-4D97-AF65-F5344CB8AC3E}">
        <p14:creationId xmlns:p14="http://schemas.microsoft.com/office/powerpoint/2010/main" val="684703540"/>
      </p:ext>
    </p:extLst>
  </p:cSld>
  <p:clrMapOvr>
    <a:masterClrMapping/>
  </p:clrMapOvr>
  <p:timing>
    <p:tnLst>
      <p:par>
        <p:cTn id="1" dur="indefinite" restart="never" nodeType="tmRoot"/>
      </p:par>
    </p:tnLst>
  </p:timing>
</p:sldLayout>
</file>

<file path=ppt/slideLayouts/slideLayout116.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Ref idx="1001">
        <a:schemeClr val="bg1"/>
      </p:bgRef>
    </p:bg>
    <p:spTree>
      <p:nvGrpSpPr>
        <p:cNvPr id="1" name=""/>
        <p:cNvGrpSpPr/>
        <p:nvPr/>
      </p:nvGrpSpPr>
      <p:grpSpPr>
        <a:xfrm>
          <a:off x="0" y="0"/>
          <a:ext cx="0" cy="0"/>
          <a:chOff x="0" y="0"/>
          <a:chExt cx="0" cy="0"/>
        </a:xfrm>
      </p:grpSpPr>
      <p:sp>
        <p:nvSpPr>
          <p:cNvPr id="12" name="Subtitle 2"/>
          <p:cNvSpPr>
            <a:spLocks noGrp="1"/>
          </p:cNvSpPr>
          <p:nvPr>
            <p:ph type="subTitle" idx="1" hasCustomPrompt="1"/>
          </p:nvPr>
        </p:nvSpPr>
        <p:spPr>
          <a:xfrm>
            <a:off x="539552" y="2132856"/>
            <a:ext cx="8208912" cy="2160000"/>
          </a:xfrm>
          <a:solidFill>
            <a:schemeClr val="bg1"/>
          </a:solidFill>
          <a:effectLst/>
        </p:spPr>
        <p:txBody>
          <a:bodyPr anchor="ctr"/>
          <a:lstStyle>
            <a:lvl1pPr marL="0" indent="0" algn="ctr">
              <a:buNone/>
              <a:defRPr sz="3200" b="0" baseline="0">
                <a:solidFill>
                  <a:srgbClr val="002060"/>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dirty="0" smtClean="0"/>
              <a:t>Title</a:t>
            </a:r>
            <a:endParaRPr lang="en-AU" dirty="0"/>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91880" y="116632"/>
            <a:ext cx="2390401" cy="1920288"/>
          </a:xfrm>
          <a:prstGeom prst="rect">
            <a:avLst/>
          </a:prstGeom>
        </p:spPr>
      </p:pic>
      <p:sp>
        <p:nvSpPr>
          <p:cNvPr id="11" name="TextBox 10"/>
          <p:cNvSpPr txBox="1"/>
          <p:nvPr userDrawn="1"/>
        </p:nvSpPr>
        <p:spPr>
          <a:xfrm>
            <a:off x="193271" y="6218148"/>
            <a:ext cx="8795318" cy="523220"/>
          </a:xfrm>
          <a:prstGeom prst="rect">
            <a:avLst/>
          </a:prstGeom>
          <a:noFill/>
        </p:spPr>
        <p:txBody>
          <a:bodyPr wrap="square" rtlCol="0">
            <a:spAutoFit/>
          </a:bodyPr>
          <a:lstStyle/>
          <a:p>
            <a:pPr algn="ctr" eaLnBrk="0" fontAlgn="base" hangingPunct="0">
              <a:spcBef>
                <a:spcPct val="0"/>
              </a:spcBef>
              <a:spcAft>
                <a:spcPct val="0"/>
              </a:spcAft>
            </a:pPr>
            <a:r>
              <a:rPr lang="en-AU" sz="2800" b="1" dirty="0" smtClean="0">
                <a:solidFill>
                  <a:srgbClr val="212165"/>
                </a:solidFill>
              </a:rPr>
              <a:t>www.dementiatrainingaustralia.com.au</a:t>
            </a:r>
            <a:endParaRPr lang="en-AU" sz="2800" b="1" dirty="0">
              <a:solidFill>
                <a:srgbClr val="212165"/>
              </a:solidFill>
            </a:endParaRPr>
          </a:p>
        </p:txBody>
      </p:sp>
      <p:grpSp>
        <p:nvGrpSpPr>
          <p:cNvPr id="13" name="Group 12"/>
          <p:cNvGrpSpPr/>
          <p:nvPr userDrawn="1"/>
        </p:nvGrpSpPr>
        <p:grpSpPr>
          <a:xfrm>
            <a:off x="-36512" y="4503311"/>
            <a:ext cx="9180512" cy="1661993"/>
            <a:chOff x="-36512" y="4077072"/>
            <a:chExt cx="9180512" cy="1661993"/>
          </a:xfrm>
        </p:grpSpPr>
        <p:sp>
          <p:nvSpPr>
            <p:cNvPr id="14" name="Rectangle 13"/>
            <p:cNvSpPr/>
            <p:nvPr/>
          </p:nvSpPr>
          <p:spPr>
            <a:xfrm>
              <a:off x="-36512" y="4077072"/>
              <a:ext cx="9180512" cy="1661993"/>
            </a:xfrm>
            <a:prstGeom prst="rect">
              <a:avLst/>
            </a:prstGeom>
            <a:solidFill>
              <a:srgbClr val="001641"/>
            </a:solidFill>
          </p:spPr>
          <p:txBody>
            <a:bodyPr wrap="square">
              <a:spAutoFit/>
            </a:bodyPr>
            <a:lstStyle/>
            <a:p>
              <a:pPr algn="ctr"/>
              <a:endParaRPr lang="en-AU" sz="1100" dirty="0" smtClean="0">
                <a:solidFill>
                  <a:prstClr val="white"/>
                </a:solidFill>
              </a:endParaRPr>
            </a:p>
            <a:p>
              <a:pPr algn="ctr"/>
              <a:r>
                <a:rPr lang="en-AU" b="1" dirty="0" smtClean="0">
                  <a:solidFill>
                    <a:prstClr val="white"/>
                  </a:solidFill>
                </a:rPr>
                <a:t>Funded by the Australian Government</a:t>
              </a:r>
              <a:endParaRPr lang="en-AU" sz="1400" b="1" dirty="0" smtClean="0">
                <a:solidFill>
                  <a:prstClr val="white"/>
                </a:solidFill>
              </a:endParaRPr>
            </a:p>
            <a:p>
              <a:pPr algn="ctr"/>
              <a:endParaRPr lang="en-AU" dirty="0" smtClean="0">
                <a:solidFill>
                  <a:prstClr val="white"/>
                </a:solidFill>
              </a:endParaRPr>
            </a:p>
            <a:p>
              <a:pPr algn="ctr"/>
              <a:endParaRPr lang="en-AU" dirty="0" smtClean="0">
                <a:solidFill>
                  <a:prstClr val="white"/>
                </a:solidFill>
              </a:endParaRPr>
            </a:p>
            <a:p>
              <a:pPr algn="ctr"/>
              <a:endParaRPr lang="en-AU" dirty="0" smtClean="0">
                <a:solidFill>
                  <a:prstClr val="white"/>
                </a:solidFill>
              </a:endParaRPr>
            </a:p>
            <a:p>
              <a:pPr algn="ctr"/>
              <a:endParaRPr lang="en-AU" dirty="0">
                <a:solidFill>
                  <a:prstClr val="white"/>
                </a:solidFill>
              </a:endParaRPr>
            </a:p>
          </p:txBody>
        </p:sp>
        <p:pic>
          <p:nvPicPr>
            <p:cNvPr id="1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6635" y="4607262"/>
              <a:ext cx="7772727" cy="10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255449267"/>
      </p:ext>
    </p:extLst>
  </p:cSld>
  <p:clrMapOvr>
    <a:overrideClrMapping bg1="lt1" tx1="dk1" bg2="lt2" tx2="dk2" accent1="accent1" accent2="accent2" accent3="accent3" accent4="accent4" accent5="accent5" accent6="accent6" hlink="hlink" folHlink="folHlink"/>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showMasterSp="0" preserve="1" userDrawn="1">
  <p:cSld name="DTA mission slide">
    <p:spTree>
      <p:nvGrpSpPr>
        <p:cNvPr id="1" name=""/>
        <p:cNvGrpSpPr/>
        <p:nvPr/>
      </p:nvGrpSpPr>
      <p:grpSpPr>
        <a:xfrm>
          <a:off x="0" y="0"/>
          <a:ext cx="0" cy="0"/>
          <a:chOff x="0" y="0"/>
          <a:chExt cx="0" cy="0"/>
        </a:xfrm>
      </p:grpSpPr>
      <p:sp>
        <p:nvSpPr>
          <p:cNvPr id="2" name="TextBox 1"/>
          <p:cNvSpPr txBox="1"/>
          <p:nvPr userDrawn="1"/>
        </p:nvSpPr>
        <p:spPr>
          <a:xfrm>
            <a:off x="395536" y="2640394"/>
            <a:ext cx="8208912" cy="1569660"/>
          </a:xfrm>
          <a:prstGeom prst="rect">
            <a:avLst/>
          </a:prstGeom>
          <a:noFill/>
        </p:spPr>
        <p:txBody>
          <a:bodyPr wrap="square" rtlCol="0">
            <a:spAutoFit/>
          </a:bodyPr>
          <a:lstStyle/>
          <a:p>
            <a:pPr algn="ctr" eaLnBrk="0" fontAlgn="base" hangingPunct="0">
              <a:spcBef>
                <a:spcPct val="0"/>
              </a:spcBef>
              <a:spcAft>
                <a:spcPct val="0"/>
              </a:spcAft>
            </a:pPr>
            <a:r>
              <a:rPr lang="en-AU" sz="2400" dirty="0" smtClean="0">
                <a:solidFill>
                  <a:srgbClr val="001641"/>
                </a:solidFill>
                <a:cs typeface="Arial" charset="0"/>
              </a:rPr>
              <a:t>DTA provides a national approach to accredited education,</a:t>
            </a:r>
          </a:p>
          <a:p>
            <a:pPr algn="ctr" eaLnBrk="0" fontAlgn="base" hangingPunct="0">
              <a:spcBef>
                <a:spcPct val="0"/>
              </a:spcBef>
              <a:spcAft>
                <a:spcPct val="0"/>
              </a:spcAft>
            </a:pPr>
            <a:r>
              <a:rPr lang="en-AU" sz="2400" dirty="0" smtClean="0">
                <a:solidFill>
                  <a:srgbClr val="001641"/>
                </a:solidFill>
                <a:cs typeface="Arial" charset="0"/>
              </a:rPr>
              <a:t>continued professional development and on-site support</a:t>
            </a:r>
          </a:p>
          <a:p>
            <a:pPr algn="ctr" eaLnBrk="0" fontAlgn="base" hangingPunct="0">
              <a:spcBef>
                <a:spcPct val="0"/>
              </a:spcBef>
              <a:spcAft>
                <a:spcPct val="0"/>
              </a:spcAft>
            </a:pPr>
            <a:r>
              <a:rPr lang="en-AU" sz="2400" dirty="0" smtClean="0">
                <a:solidFill>
                  <a:srgbClr val="001641"/>
                </a:solidFill>
                <a:cs typeface="Arial" charset="0"/>
              </a:rPr>
              <a:t>for health and aged care staff caring</a:t>
            </a:r>
          </a:p>
          <a:p>
            <a:pPr algn="ctr" eaLnBrk="0" fontAlgn="base" hangingPunct="0">
              <a:spcBef>
                <a:spcPct val="0"/>
              </a:spcBef>
              <a:spcAft>
                <a:spcPct val="0"/>
              </a:spcAft>
            </a:pPr>
            <a:r>
              <a:rPr lang="en-AU" sz="2400" dirty="0" smtClean="0">
                <a:solidFill>
                  <a:srgbClr val="001641"/>
                </a:solidFill>
                <a:cs typeface="Arial" charset="0"/>
              </a:rPr>
              <a:t>for people with dementia.</a:t>
            </a:r>
            <a:endParaRPr lang="en-AU" sz="2400" dirty="0">
              <a:solidFill>
                <a:srgbClr val="001641"/>
              </a:solidFill>
              <a:cs typeface="Arial" charset="0"/>
            </a:endParaRPr>
          </a:p>
        </p:txBody>
      </p:sp>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val="0"/>
              </a:ext>
            </a:extLst>
          </a:blip>
          <a:srcRect t="21906" r="8265" b="24964"/>
          <a:stretch/>
        </p:blipFill>
        <p:spPr>
          <a:xfrm>
            <a:off x="2411760" y="404664"/>
            <a:ext cx="4104456" cy="1789168"/>
          </a:xfrm>
          <a:prstGeom prst="rect">
            <a:avLst/>
          </a:prstGeom>
        </p:spPr>
      </p:pic>
      <p:sp>
        <p:nvSpPr>
          <p:cNvPr id="4" name="TextBox 3"/>
          <p:cNvSpPr txBox="1"/>
          <p:nvPr userDrawn="1"/>
        </p:nvSpPr>
        <p:spPr>
          <a:xfrm>
            <a:off x="193271" y="6218148"/>
            <a:ext cx="8795318" cy="523220"/>
          </a:xfrm>
          <a:prstGeom prst="rect">
            <a:avLst/>
          </a:prstGeom>
          <a:noFill/>
        </p:spPr>
        <p:txBody>
          <a:bodyPr wrap="square" rtlCol="0">
            <a:spAutoFit/>
          </a:bodyPr>
          <a:lstStyle/>
          <a:p>
            <a:pPr algn="ctr" eaLnBrk="0" fontAlgn="base" hangingPunct="0">
              <a:spcBef>
                <a:spcPct val="0"/>
              </a:spcBef>
              <a:spcAft>
                <a:spcPct val="0"/>
              </a:spcAft>
            </a:pPr>
            <a:r>
              <a:rPr lang="en-AU" sz="2800" b="1" dirty="0" smtClean="0">
                <a:solidFill>
                  <a:srgbClr val="212165"/>
                </a:solidFill>
              </a:rPr>
              <a:t>www.dementiatrainingaustralia.com.au</a:t>
            </a:r>
            <a:endParaRPr lang="en-AU" sz="2800" b="1" dirty="0">
              <a:solidFill>
                <a:srgbClr val="212165"/>
              </a:solidFill>
            </a:endParaRPr>
          </a:p>
        </p:txBody>
      </p:sp>
      <p:grpSp>
        <p:nvGrpSpPr>
          <p:cNvPr id="5" name="Group 4"/>
          <p:cNvGrpSpPr/>
          <p:nvPr userDrawn="1"/>
        </p:nvGrpSpPr>
        <p:grpSpPr>
          <a:xfrm>
            <a:off x="-36512" y="4503311"/>
            <a:ext cx="9180512" cy="1661993"/>
            <a:chOff x="-36512" y="4077072"/>
            <a:chExt cx="9180512" cy="1661993"/>
          </a:xfrm>
        </p:grpSpPr>
        <p:sp>
          <p:nvSpPr>
            <p:cNvPr id="6" name="Rectangle 5"/>
            <p:cNvSpPr/>
            <p:nvPr/>
          </p:nvSpPr>
          <p:spPr>
            <a:xfrm>
              <a:off x="-36512" y="4077072"/>
              <a:ext cx="9180512" cy="1661993"/>
            </a:xfrm>
            <a:prstGeom prst="rect">
              <a:avLst/>
            </a:prstGeom>
            <a:solidFill>
              <a:srgbClr val="001641"/>
            </a:solidFill>
          </p:spPr>
          <p:txBody>
            <a:bodyPr wrap="square">
              <a:spAutoFit/>
            </a:bodyPr>
            <a:lstStyle/>
            <a:p>
              <a:pPr algn="ctr"/>
              <a:endParaRPr lang="en-AU" sz="1100" dirty="0" smtClean="0">
                <a:solidFill>
                  <a:prstClr val="white"/>
                </a:solidFill>
              </a:endParaRPr>
            </a:p>
            <a:p>
              <a:pPr algn="ctr"/>
              <a:r>
                <a:rPr lang="en-AU" b="1" dirty="0" smtClean="0">
                  <a:solidFill>
                    <a:prstClr val="white"/>
                  </a:solidFill>
                </a:rPr>
                <a:t>Funded by the Australian Government</a:t>
              </a:r>
              <a:endParaRPr lang="en-AU" sz="1400" b="1" dirty="0" smtClean="0">
                <a:solidFill>
                  <a:prstClr val="white"/>
                </a:solidFill>
              </a:endParaRPr>
            </a:p>
            <a:p>
              <a:pPr algn="ctr"/>
              <a:endParaRPr lang="en-AU" dirty="0" smtClean="0">
                <a:solidFill>
                  <a:prstClr val="white"/>
                </a:solidFill>
              </a:endParaRPr>
            </a:p>
            <a:p>
              <a:pPr algn="ctr"/>
              <a:endParaRPr lang="en-AU" dirty="0" smtClean="0">
                <a:solidFill>
                  <a:prstClr val="white"/>
                </a:solidFill>
              </a:endParaRPr>
            </a:p>
            <a:p>
              <a:pPr algn="ctr"/>
              <a:endParaRPr lang="en-AU" dirty="0" smtClean="0">
                <a:solidFill>
                  <a:prstClr val="white"/>
                </a:solidFill>
              </a:endParaRPr>
            </a:p>
            <a:p>
              <a:pPr algn="ctr"/>
              <a:endParaRPr lang="en-AU" dirty="0">
                <a:solidFill>
                  <a:prstClr val="white"/>
                </a:solidFill>
              </a:endParaRPr>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6635" y="4607262"/>
              <a:ext cx="7772727" cy="10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1735532369"/>
      </p:ext>
    </p:extLst>
  </p:cSld>
  <p:clrMapOvr>
    <a:masterClrMapping/>
  </p:clrMapOvr>
  <p:timing>
    <p:tnLst>
      <p:par>
        <p:cTn id="1" dur="indefinite" restart="never" nodeType="tmRoot"/>
      </p:par>
    </p:tnLst>
  </p:timing>
</p:sldLayout>
</file>

<file path=ppt/slideLayouts/slideLayout118.xml><?xml version="1.0" encoding="utf-8"?>
<p:sldLayout xmlns:a="http://schemas.openxmlformats.org/drawingml/2006/main" xmlns:r="http://schemas.openxmlformats.org/officeDocument/2006/relationships" xmlns:p="http://schemas.openxmlformats.org/presentationml/2006/main" showMasterSp="0" preserve="1" userDrawn="1">
  <p:cSld name="DTA blank">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04" y="6114409"/>
            <a:ext cx="624855" cy="626959"/>
          </a:xfrm>
          <a:prstGeom prst="rect">
            <a:avLst/>
          </a:prstGeom>
        </p:spPr>
      </p:pic>
    </p:spTree>
    <p:extLst>
      <p:ext uri="{BB962C8B-B14F-4D97-AF65-F5344CB8AC3E}">
        <p14:creationId xmlns:p14="http://schemas.microsoft.com/office/powerpoint/2010/main" val="4244241378"/>
      </p:ext>
    </p:extLst>
  </p:cSld>
  <p:clrMapOvr>
    <a:masterClrMapping/>
  </p:clrMapOvr>
  <p:timing>
    <p:tnLst>
      <p:par>
        <p:cTn id="1" dur="indefinite" restart="never" nodeType="tmRoot"/>
      </p:par>
    </p:tnLst>
  </p:timing>
</p:sldLayout>
</file>

<file path=ppt/slideLayouts/slideLayout119.xml><?xml version="1.0" encoding="utf-8"?>
<p:sldLayout xmlns:a="http://schemas.openxmlformats.org/drawingml/2006/main" xmlns:r="http://schemas.openxmlformats.org/officeDocument/2006/relationships" xmlns:p="http://schemas.openxmlformats.org/presentationml/2006/main" showMasterSp="0" preserve="1" userDrawn="1">
  <p:cSld name="DTA + UOW blank">
    <p:spTree>
      <p:nvGrpSpPr>
        <p:cNvPr id="1" name=""/>
        <p:cNvGrpSpPr/>
        <p:nvPr/>
      </p:nvGrpSpPr>
      <p:grpSpPr>
        <a:xfrm>
          <a:off x="0" y="0"/>
          <a:ext cx="0" cy="0"/>
          <a:chOff x="0" y="0"/>
          <a:chExt cx="0" cy="0"/>
        </a:xfrm>
      </p:grpSpPr>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val="0"/>
              </a:ext>
            </a:extLst>
          </a:blip>
          <a:srcRect l="59104"/>
          <a:stretch/>
        </p:blipFill>
        <p:spPr>
          <a:xfrm>
            <a:off x="8172400" y="6093376"/>
            <a:ext cx="882809" cy="720000"/>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7504" y="6114409"/>
            <a:ext cx="624855" cy="626959"/>
          </a:xfrm>
          <a:prstGeom prst="rect">
            <a:avLst/>
          </a:prstGeom>
        </p:spPr>
      </p:pic>
    </p:spTree>
    <p:extLst>
      <p:ext uri="{BB962C8B-B14F-4D97-AF65-F5344CB8AC3E}">
        <p14:creationId xmlns:p14="http://schemas.microsoft.com/office/powerpoint/2010/main" val="12235474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Ref idx="1001">
        <a:schemeClr val="bg1"/>
      </p:bgRef>
    </p:bg>
    <p:spTree>
      <p:nvGrpSpPr>
        <p:cNvPr id="1" name=""/>
        <p:cNvGrpSpPr/>
        <p:nvPr/>
      </p:nvGrpSpPr>
      <p:grpSpPr>
        <a:xfrm>
          <a:off x="0" y="0"/>
          <a:ext cx="0" cy="0"/>
          <a:chOff x="0" y="0"/>
          <a:chExt cx="0" cy="0"/>
        </a:xfrm>
      </p:grpSpPr>
      <p:sp>
        <p:nvSpPr>
          <p:cNvPr id="12" name="Subtitle 2"/>
          <p:cNvSpPr>
            <a:spLocks noGrp="1"/>
          </p:cNvSpPr>
          <p:nvPr>
            <p:ph type="subTitle" idx="1" hasCustomPrompt="1"/>
          </p:nvPr>
        </p:nvSpPr>
        <p:spPr>
          <a:xfrm>
            <a:off x="539552" y="2132856"/>
            <a:ext cx="8208912" cy="2160000"/>
          </a:xfrm>
          <a:solidFill>
            <a:schemeClr val="bg1"/>
          </a:solidFill>
          <a:effectLst/>
        </p:spPr>
        <p:txBody>
          <a:bodyPr anchor="ctr"/>
          <a:lstStyle>
            <a:lvl1pPr marL="0" indent="0" algn="ctr">
              <a:buNone/>
              <a:defRPr sz="3200" b="0" baseline="0">
                <a:solidFill>
                  <a:srgbClr val="002060"/>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dirty="0" smtClean="0"/>
              <a:t>Title</a:t>
            </a:r>
            <a:endParaRPr lang="en-AU" dirty="0"/>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91880" y="116632"/>
            <a:ext cx="2390401" cy="1920288"/>
          </a:xfrm>
          <a:prstGeom prst="rect">
            <a:avLst/>
          </a:prstGeom>
        </p:spPr>
      </p:pic>
      <p:sp>
        <p:nvSpPr>
          <p:cNvPr id="11" name="TextBox 10"/>
          <p:cNvSpPr txBox="1"/>
          <p:nvPr userDrawn="1"/>
        </p:nvSpPr>
        <p:spPr>
          <a:xfrm>
            <a:off x="193271" y="6218148"/>
            <a:ext cx="8795318" cy="523220"/>
          </a:xfrm>
          <a:prstGeom prst="rect">
            <a:avLst/>
          </a:prstGeom>
          <a:noFill/>
        </p:spPr>
        <p:txBody>
          <a:bodyPr wrap="square" rtlCol="0">
            <a:spAutoFit/>
          </a:bodyPr>
          <a:lstStyle/>
          <a:p>
            <a:pPr algn="ctr" eaLnBrk="0" fontAlgn="base" hangingPunct="0">
              <a:spcBef>
                <a:spcPct val="0"/>
              </a:spcBef>
              <a:spcAft>
                <a:spcPct val="0"/>
              </a:spcAft>
            </a:pPr>
            <a:r>
              <a:rPr lang="en-AU" sz="2800" b="1" dirty="0" smtClean="0">
                <a:solidFill>
                  <a:srgbClr val="212165"/>
                </a:solidFill>
              </a:rPr>
              <a:t>www.dementiatrainingaustralia.com.au</a:t>
            </a:r>
            <a:endParaRPr lang="en-AU" sz="2800" b="1" dirty="0">
              <a:solidFill>
                <a:srgbClr val="212165"/>
              </a:solidFill>
            </a:endParaRPr>
          </a:p>
        </p:txBody>
      </p:sp>
      <p:grpSp>
        <p:nvGrpSpPr>
          <p:cNvPr id="13" name="Group 12"/>
          <p:cNvGrpSpPr/>
          <p:nvPr userDrawn="1"/>
        </p:nvGrpSpPr>
        <p:grpSpPr>
          <a:xfrm>
            <a:off x="-36512" y="4503311"/>
            <a:ext cx="9180512" cy="1661993"/>
            <a:chOff x="-36512" y="4077072"/>
            <a:chExt cx="9180512" cy="1661993"/>
          </a:xfrm>
        </p:grpSpPr>
        <p:sp>
          <p:nvSpPr>
            <p:cNvPr id="14" name="Rectangle 13"/>
            <p:cNvSpPr/>
            <p:nvPr/>
          </p:nvSpPr>
          <p:spPr>
            <a:xfrm>
              <a:off x="-36512" y="4077072"/>
              <a:ext cx="9180512" cy="1661993"/>
            </a:xfrm>
            <a:prstGeom prst="rect">
              <a:avLst/>
            </a:prstGeom>
            <a:solidFill>
              <a:srgbClr val="001641"/>
            </a:solidFill>
          </p:spPr>
          <p:txBody>
            <a:bodyPr wrap="square">
              <a:spAutoFit/>
            </a:bodyPr>
            <a:lstStyle/>
            <a:p>
              <a:pPr algn="ctr"/>
              <a:endParaRPr lang="en-AU" sz="1100" dirty="0" smtClean="0">
                <a:solidFill>
                  <a:prstClr val="white"/>
                </a:solidFill>
              </a:endParaRPr>
            </a:p>
            <a:p>
              <a:pPr algn="ctr"/>
              <a:r>
                <a:rPr lang="en-AU" b="1" dirty="0" smtClean="0">
                  <a:solidFill>
                    <a:prstClr val="white"/>
                  </a:solidFill>
                </a:rPr>
                <a:t>Funded by the Australian Government</a:t>
              </a:r>
              <a:endParaRPr lang="en-AU" sz="1400" b="1" dirty="0" smtClean="0">
                <a:solidFill>
                  <a:prstClr val="white"/>
                </a:solidFill>
              </a:endParaRPr>
            </a:p>
            <a:p>
              <a:pPr algn="ctr"/>
              <a:endParaRPr lang="en-AU" dirty="0" smtClean="0">
                <a:solidFill>
                  <a:prstClr val="white"/>
                </a:solidFill>
              </a:endParaRPr>
            </a:p>
            <a:p>
              <a:pPr algn="ctr"/>
              <a:endParaRPr lang="en-AU" dirty="0" smtClean="0">
                <a:solidFill>
                  <a:prstClr val="white"/>
                </a:solidFill>
              </a:endParaRPr>
            </a:p>
            <a:p>
              <a:pPr algn="ctr"/>
              <a:endParaRPr lang="en-AU" dirty="0" smtClean="0">
                <a:solidFill>
                  <a:prstClr val="white"/>
                </a:solidFill>
              </a:endParaRPr>
            </a:p>
            <a:p>
              <a:pPr algn="ctr"/>
              <a:endParaRPr lang="en-AU" dirty="0">
                <a:solidFill>
                  <a:prstClr val="white"/>
                </a:solidFill>
              </a:endParaRPr>
            </a:p>
          </p:txBody>
        </p:sp>
        <p:pic>
          <p:nvPicPr>
            <p:cNvPr id="1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6635" y="4607262"/>
              <a:ext cx="7772727" cy="10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1606260383"/>
      </p:ext>
    </p:extLst>
  </p:cSld>
  <p:clrMapOvr>
    <a:overrideClrMapping bg1="lt1" tx1="dk1" bg2="lt2" tx2="dk2" accent1="accent1" accent2="accent2" accent3="accent3" accent4="accent4" accent5="accent5" accent6="accent6" hlink="hlink" folHlink="folHlink"/>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showMasterSp="0" preserve="1" userDrawn="1">
  <p:cSld name="Blank - blue">
    <p:bg>
      <p:bgPr>
        <a:solidFill>
          <a:srgbClr val="00164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77371509"/>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showMasterSp="0" preserve="1" userDrawn="1">
  <p:cSld name="Blank - white">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04409102"/>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showMasterSp="0" preserve="1" userDrawn="1">
  <p:cSld name="GREEN - blank">
    <p:spTree>
      <p:nvGrpSpPr>
        <p:cNvPr id="1" name=""/>
        <p:cNvGrpSpPr/>
        <p:nvPr/>
      </p:nvGrpSpPr>
      <p:grpSpPr>
        <a:xfrm>
          <a:off x="0" y="0"/>
          <a:ext cx="0" cy="0"/>
          <a:chOff x="0" y="0"/>
          <a:chExt cx="0" cy="0"/>
        </a:xfrm>
      </p:grpSpPr>
      <p:sp>
        <p:nvSpPr>
          <p:cNvPr id="8" name="Rectangle 7"/>
          <p:cNvSpPr/>
          <p:nvPr userDrawn="1"/>
        </p:nvSpPr>
        <p:spPr>
          <a:xfrm rot="5400000">
            <a:off x="1132916" y="-1125700"/>
            <a:ext cx="6886924" cy="9135244"/>
          </a:xfrm>
          <a:prstGeom prst="rect">
            <a:avLst/>
          </a:prstGeom>
          <a:gradFill flip="none" rotWithShape="1">
            <a:gsLst>
              <a:gs pos="0">
                <a:srgbClr val="BAD532"/>
              </a:gs>
              <a:gs pos="100000">
                <a:srgbClr val="00A651"/>
              </a:gs>
            </a:gsLst>
            <a:path path="rect">
              <a:fillToRect t="100000" r="100000"/>
            </a:path>
            <a:tileRect l="-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prstClr val="white"/>
              </a:solidFill>
            </a:endParaRPr>
          </a:p>
        </p:txBody>
      </p:sp>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04" y="6114409"/>
            <a:ext cx="624855" cy="626959"/>
          </a:xfrm>
          <a:prstGeom prst="rect">
            <a:avLst/>
          </a:prstGeom>
        </p:spPr>
      </p:pic>
    </p:spTree>
    <p:extLst>
      <p:ext uri="{BB962C8B-B14F-4D97-AF65-F5344CB8AC3E}">
        <p14:creationId xmlns:p14="http://schemas.microsoft.com/office/powerpoint/2010/main" val="2906818837"/>
      </p:ext>
    </p:extLst>
  </p:cSld>
  <p:clrMapOvr>
    <a:masterClrMapping/>
  </p:clrMapOvr>
  <p:timing>
    <p:tnLst>
      <p:par>
        <p:cTn id="1" dur="indefinite" restart="never" nodeType="tmRoot"/>
      </p:par>
    </p:tnLst>
  </p:timing>
</p:sldLayout>
</file>

<file path=ppt/slideLayouts/slideLayout123.xml><?xml version="1.0" encoding="utf-8"?>
<p:sldLayout xmlns:a="http://schemas.openxmlformats.org/drawingml/2006/main" xmlns:r="http://schemas.openxmlformats.org/officeDocument/2006/relationships" xmlns:p="http://schemas.openxmlformats.org/presentationml/2006/main" showMasterSp="0" type="obj">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A60237E9-D5E7-4432-8218-73B91F090380}" type="datetimeFigureOut">
              <a:rPr lang="en-AU" smtClean="0">
                <a:solidFill>
                  <a:srgbClr val="E7DEC9">
                    <a:shade val="50000"/>
                    <a:satMod val="200000"/>
                  </a:srgbClr>
                </a:solidFill>
              </a:rPr>
              <a:pPr/>
              <a:t>16/2/17</a:t>
            </a:fld>
            <a:endParaRPr lang="en-AU">
              <a:solidFill>
                <a:srgbClr val="E7DEC9">
                  <a:shade val="50000"/>
                  <a:satMod val="200000"/>
                </a:srgbClr>
              </a:solidFill>
            </a:endParaRPr>
          </a:p>
        </p:txBody>
      </p:sp>
      <p:sp>
        <p:nvSpPr>
          <p:cNvPr id="5" name="Footer Placeholder 4"/>
          <p:cNvSpPr>
            <a:spLocks noGrp="1"/>
          </p:cNvSpPr>
          <p:nvPr>
            <p:ph type="ftr" sz="quarter" idx="11"/>
          </p:nvPr>
        </p:nvSpPr>
        <p:spPr/>
        <p:txBody>
          <a:bodyPr/>
          <a:lstStyle/>
          <a:p>
            <a:endParaRPr lang="en-AU">
              <a:solidFill>
                <a:srgbClr val="E7DEC9">
                  <a:shade val="50000"/>
                  <a:satMod val="200000"/>
                </a:srgbClr>
              </a:solidFill>
            </a:endParaRPr>
          </a:p>
        </p:txBody>
      </p:sp>
      <p:sp>
        <p:nvSpPr>
          <p:cNvPr id="6" name="Slide Number Placeholder 5"/>
          <p:cNvSpPr>
            <a:spLocks noGrp="1"/>
          </p:cNvSpPr>
          <p:nvPr>
            <p:ph type="sldNum" sz="quarter" idx="12"/>
          </p:nvPr>
        </p:nvSpPr>
        <p:spPr/>
        <p:txBody>
          <a:bodyPr/>
          <a:lstStyle/>
          <a:p>
            <a:fld id="{E45EF220-CDC4-4352-A4AC-F1EEF3029F51}" type="slidenum">
              <a:rPr lang="en-AU" smtClean="0">
                <a:solidFill>
                  <a:srgbClr val="E7DEC9">
                    <a:shade val="50000"/>
                    <a:satMod val="200000"/>
                  </a:srgbClr>
                </a:solidFill>
              </a:rPr>
              <a:pPr/>
              <a:t>‹#›</a:t>
            </a:fld>
            <a:endParaRPr lang="en-AU">
              <a:solidFill>
                <a:srgbClr val="E7DEC9">
                  <a:shade val="50000"/>
                  <a:satMod val="200000"/>
                </a:srgbClr>
              </a:solidFill>
            </a:endParaRPr>
          </a:p>
        </p:txBody>
      </p:sp>
      <p:sp>
        <p:nvSpPr>
          <p:cNvPr id="7" name="Rectangle 6"/>
          <p:cNvSpPr/>
          <p:nvPr userDrawn="1"/>
        </p:nvSpPr>
        <p:spPr>
          <a:xfrm>
            <a:off x="0" y="0"/>
            <a:ext cx="9144000" cy="692696"/>
          </a:xfrm>
          <a:prstGeom prst="rect">
            <a:avLst/>
          </a:prstGeom>
          <a:solidFill>
            <a:srgbClr val="7BC1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rgbClr val="F8981D"/>
              </a:solidFill>
            </a:endParaRPr>
          </a:p>
        </p:txBody>
      </p:sp>
      <p:sp>
        <p:nvSpPr>
          <p:cNvPr id="9" name="Rectangle 8"/>
          <p:cNvSpPr/>
          <p:nvPr userDrawn="1"/>
        </p:nvSpPr>
        <p:spPr>
          <a:xfrm>
            <a:off x="0" y="6031406"/>
            <a:ext cx="9144000" cy="836712"/>
          </a:xfrm>
          <a:prstGeom prst="rect">
            <a:avLst/>
          </a:prstGeom>
          <a:solidFill>
            <a:srgbClr val="7BC1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prstClr val="white"/>
              </a:solidFill>
            </a:endParaRPr>
          </a:p>
        </p:txBody>
      </p:sp>
    </p:spTree>
    <p:extLst>
      <p:ext uri="{BB962C8B-B14F-4D97-AF65-F5344CB8AC3E}">
        <p14:creationId xmlns:p14="http://schemas.microsoft.com/office/powerpoint/2010/main" val="195341402"/>
      </p:ext>
    </p:extLst>
  </p:cSld>
  <p:clrMapOvr>
    <a:masterClrMapping/>
  </p:clrMapOvr>
  <p:timing>
    <p:tnLst>
      <p:par>
        <p:cTn id="1" dur="indefinite" restart="never" nodeType="tmRoot"/>
      </p:par>
    </p:tnLst>
  </p:timing>
</p:sldLayout>
</file>

<file path=ppt/slideLayouts/slideLayout124.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Ref idx="1001">
        <a:schemeClr val="bg1"/>
      </p:bgRef>
    </p:bg>
    <p:spTree>
      <p:nvGrpSpPr>
        <p:cNvPr id="1" name=""/>
        <p:cNvGrpSpPr/>
        <p:nvPr/>
      </p:nvGrpSpPr>
      <p:grpSpPr>
        <a:xfrm>
          <a:off x="0" y="0"/>
          <a:ext cx="0" cy="0"/>
          <a:chOff x="0" y="0"/>
          <a:chExt cx="0" cy="0"/>
        </a:xfrm>
      </p:grpSpPr>
      <p:sp>
        <p:nvSpPr>
          <p:cNvPr id="12" name="Subtitle 2"/>
          <p:cNvSpPr>
            <a:spLocks noGrp="1"/>
          </p:cNvSpPr>
          <p:nvPr>
            <p:ph type="subTitle" idx="1" hasCustomPrompt="1"/>
          </p:nvPr>
        </p:nvSpPr>
        <p:spPr>
          <a:xfrm>
            <a:off x="539552" y="2132856"/>
            <a:ext cx="8208912" cy="2160000"/>
          </a:xfrm>
          <a:solidFill>
            <a:schemeClr val="bg1"/>
          </a:solidFill>
          <a:effectLst/>
        </p:spPr>
        <p:txBody>
          <a:bodyPr anchor="ctr"/>
          <a:lstStyle>
            <a:lvl1pPr marL="0" indent="0" algn="ctr">
              <a:buNone/>
              <a:defRPr sz="3200" b="0" baseline="0">
                <a:solidFill>
                  <a:srgbClr val="002060"/>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dirty="0" smtClean="0"/>
              <a:t>Title</a:t>
            </a:r>
            <a:endParaRPr lang="en-AU" dirty="0"/>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91880" y="116632"/>
            <a:ext cx="2390401" cy="1920288"/>
          </a:xfrm>
          <a:prstGeom prst="rect">
            <a:avLst/>
          </a:prstGeom>
        </p:spPr>
      </p:pic>
      <p:sp>
        <p:nvSpPr>
          <p:cNvPr id="11" name="TextBox 10"/>
          <p:cNvSpPr txBox="1"/>
          <p:nvPr userDrawn="1"/>
        </p:nvSpPr>
        <p:spPr>
          <a:xfrm>
            <a:off x="193271" y="6218148"/>
            <a:ext cx="8795318" cy="523220"/>
          </a:xfrm>
          <a:prstGeom prst="rect">
            <a:avLst/>
          </a:prstGeom>
          <a:noFill/>
        </p:spPr>
        <p:txBody>
          <a:bodyPr wrap="square" rtlCol="0">
            <a:spAutoFit/>
          </a:bodyPr>
          <a:lstStyle/>
          <a:p>
            <a:pPr algn="ctr" eaLnBrk="0" fontAlgn="base" hangingPunct="0">
              <a:spcBef>
                <a:spcPct val="0"/>
              </a:spcBef>
              <a:spcAft>
                <a:spcPct val="0"/>
              </a:spcAft>
            </a:pPr>
            <a:r>
              <a:rPr lang="en-AU" sz="2800" b="1" dirty="0" smtClean="0">
                <a:solidFill>
                  <a:srgbClr val="212165"/>
                </a:solidFill>
              </a:rPr>
              <a:t>www.dementiatrainingaustralia.com.au</a:t>
            </a:r>
            <a:endParaRPr lang="en-AU" sz="2800" b="1" dirty="0">
              <a:solidFill>
                <a:srgbClr val="212165"/>
              </a:solidFill>
            </a:endParaRPr>
          </a:p>
        </p:txBody>
      </p:sp>
      <p:grpSp>
        <p:nvGrpSpPr>
          <p:cNvPr id="13" name="Group 12"/>
          <p:cNvGrpSpPr/>
          <p:nvPr userDrawn="1"/>
        </p:nvGrpSpPr>
        <p:grpSpPr>
          <a:xfrm>
            <a:off x="-36512" y="4503311"/>
            <a:ext cx="9180512" cy="1661993"/>
            <a:chOff x="-36512" y="4077072"/>
            <a:chExt cx="9180512" cy="1661993"/>
          </a:xfrm>
        </p:grpSpPr>
        <p:sp>
          <p:nvSpPr>
            <p:cNvPr id="14" name="Rectangle 13"/>
            <p:cNvSpPr/>
            <p:nvPr/>
          </p:nvSpPr>
          <p:spPr>
            <a:xfrm>
              <a:off x="-36512" y="4077072"/>
              <a:ext cx="9180512" cy="1661993"/>
            </a:xfrm>
            <a:prstGeom prst="rect">
              <a:avLst/>
            </a:prstGeom>
            <a:solidFill>
              <a:srgbClr val="001641"/>
            </a:solidFill>
          </p:spPr>
          <p:txBody>
            <a:bodyPr wrap="square">
              <a:spAutoFit/>
            </a:bodyPr>
            <a:lstStyle/>
            <a:p>
              <a:pPr algn="ctr"/>
              <a:endParaRPr lang="en-AU" sz="1100" dirty="0" smtClean="0">
                <a:solidFill>
                  <a:prstClr val="white"/>
                </a:solidFill>
              </a:endParaRPr>
            </a:p>
            <a:p>
              <a:pPr algn="ctr"/>
              <a:r>
                <a:rPr lang="en-AU" b="1" dirty="0" smtClean="0">
                  <a:solidFill>
                    <a:prstClr val="white"/>
                  </a:solidFill>
                </a:rPr>
                <a:t>Funded by the Australian Government</a:t>
              </a:r>
              <a:endParaRPr lang="en-AU" sz="1400" b="1" dirty="0" smtClean="0">
                <a:solidFill>
                  <a:prstClr val="white"/>
                </a:solidFill>
              </a:endParaRPr>
            </a:p>
            <a:p>
              <a:pPr algn="ctr"/>
              <a:endParaRPr lang="en-AU" dirty="0" smtClean="0">
                <a:solidFill>
                  <a:prstClr val="white"/>
                </a:solidFill>
              </a:endParaRPr>
            </a:p>
            <a:p>
              <a:pPr algn="ctr"/>
              <a:endParaRPr lang="en-AU" dirty="0" smtClean="0">
                <a:solidFill>
                  <a:prstClr val="white"/>
                </a:solidFill>
              </a:endParaRPr>
            </a:p>
            <a:p>
              <a:pPr algn="ctr"/>
              <a:endParaRPr lang="en-AU" dirty="0" smtClean="0">
                <a:solidFill>
                  <a:prstClr val="white"/>
                </a:solidFill>
              </a:endParaRPr>
            </a:p>
            <a:p>
              <a:pPr algn="ctr"/>
              <a:endParaRPr lang="en-AU" dirty="0">
                <a:solidFill>
                  <a:prstClr val="white"/>
                </a:solidFill>
              </a:endParaRPr>
            </a:p>
          </p:txBody>
        </p:sp>
        <p:pic>
          <p:nvPicPr>
            <p:cNvPr id="1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6635" y="4607262"/>
              <a:ext cx="7772727" cy="10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1770759247"/>
      </p:ext>
    </p:extLst>
  </p:cSld>
  <p:clrMapOvr>
    <a:overrideClrMapping bg1="lt1" tx1="dk1" bg2="lt2" tx2="dk2" accent1="accent1" accent2="accent2" accent3="accent3" accent4="accent4" accent5="accent5" accent6="accent6" hlink="hlink" folHlink="folHlink"/>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showMasterSp="0" preserve="1" userDrawn="1">
  <p:cSld name="DTA mission slide">
    <p:spTree>
      <p:nvGrpSpPr>
        <p:cNvPr id="1" name=""/>
        <p:cNvGrpSpPr/>
        <p:nvPr/>
      </p:nvGrpSpPr>
      <p:grpSpPr>
        <a:xfrm>
          <a:off x="0" y="0"/>
          <a:ext cx="0" cy="0"/>
          <a:chOff x="0" y="0"/>
          <a:chExt cx="0" cy="0"/>
        </a:xfrm>
      </p:grpSpPr>
      <p:sp>
        <p:nvSpPr>
          <p:cNvPr id="2" name="TextBox 1"/>
          <p:cNvSpPr txBox="1"/>
          <p:nvPr userDrawn="1"/>
        </p:nvSpPr>
        <p:spPr>
          <a:xfrm>
            <a:off x="395536" y="2640394"/>
            <a:ext cx="8208912" cy="1569660"/>
          </a:xfrm>
          <a:prstGeom prst="rect">
            <a:avLst/>
          </a:prstGeom>
          <a:noFill/>
        </p:spPr>
        <p:txBody>
          <a:bodyPr wrap="square" rtlCol="0">
            <a:spAutoFit/>
          </a:bodyPr>
          <a:lstStyle/>
          <a:p>
            <a:pPr algn="ctr" eaLnBrk="0" fontAlgn="base" hangingPunct="0">
              <a:spcBef>
                <a:spcPct val="0"/>
              </a:spcBef>
              <a:spcAft>
                <a:spcPct val="0"/>
              </a:spcAft>
            </a:pPr>
            <a:r>
              <a:rPr lang="en-AU" sz="2400" dirty="0" smtClean="0">
                <a:solidFill>
                  <a:srgbClr val="001641"/>
                </a:solidFill>
                <a:cs typeface="Arial" charset="0"/>
              </a:rPr>
              <a:t>DTA provides a national approach to accredited education,</a:t>
            </a:r>
          </a:p>
          <a:p>
            <a:pPr algn="ctr" eaLnBrk="0" fontAlgn="base" hangingPunct="0">
              <a:spcBef>
                <a:spcPct val="0"/>
              </a:spcBef>
              <a:spcAft>
                <a:spcPct val="0"/>
              </a:spcAft>
            </a:pPr>
            <a:r>
              <a:rPr lang="en-AU" sz="2400" dirty="0" smtClean="0">
                <a:solidFill>
                  <a:srgbClr val="001641"/>
                </a:solidFill>
                <a:cs typeface="Arial" charset="0"/>
              </a:rPr>
              <a:t>continued professional development and on-site support</a:t>
            </a:r>
          </a:p>
          <a:p>
            <a:pPr algn="ctr" eaLnBrk="0" fontAlgn="base" hangingPunct="0">
              <a:spcBef>
                <a:spcPct val="0"/>
              </a:spcBef>
              <a:spcAft>
                <a:spcPct val="0"/>
              </a:spcAft>
            </a:pPr>
            <a:r>
              <a:rPr lang="en-AU" sz="2400" dirty="0" smtClean="0">
                <a:solidFill>
                  <a:srgbClr val="001641"/>
                </a:solidFill>
                <a:cs typeface="Arial" charset="0"/>
              </a:rPr>
              <a:t>for health and aged care staff caring</a:t>
            </a:r>
          </a:p>
          <a:p>
            <a:pPr algn="ctr" eaLnBrk="0" fontAlgn="base" hangingPunct="0">
              <a:spcBef>
                <a:spcPct val="0"/>
              </a:spcBef>
              <a:spcAft>
                <a:spcPct val="0"/>
              </a:spcAft>
            </a:pPr>
            <a:r>
              <a:rPr lang="en-AU" sz="2400" dirty="0" smtClean="0">
                <a:solidFill>
                  <a:srgbClr val="001641"/>
                </a:solidFill>
                <a:cs typeface="Arial" charset="0"/>
              </a:rPr>
              <a:t>for people with dementia.</a:t>
            </a:r>
            <a:endParaRPr lang="en-AU" sz="2400" dirty="0">
              <a:solidFill>
                <a:srgbClr val="001641"/>
              </a:solidFill>
              <a:cs typeface="Arial" charset="0"/>
            </a:endParaRPr>
          </a:p>
        </p:txBody>
      </p:sp>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val="0"/>
              </a:ext>
            </a:extLst>
          </a:blip>
          <a:srcRect t="21906" r="8265" b="24964"/>
          <a:stretch/>
        </p:blipFill>
        <p:spPr>
          <a:xfrm>
            <a:off x="2411760" y="404664"/>
            <a:ext cx="4104456" cy="1789168"/>
          </a:xfrm>
          <a:prstGeom prst="rect">
            <a:avLst/>
          </a:prstGeom>
        </p:spPr>
      </p:pic>
      <p:sp>
        <p:nvSpPr>
          <p:cNvPr id="4" name="TextBox 3"/>
          <p:cNvSpPr txBox="1"/>
          <p:nvPr userDrawn="1"/>
        </p:nvSpPr>
        <p:spPr>
          <a:xfrm>
            <a:off x="193271" y="6218148"/>
            <a:ext cx="8795318" cy="523220"/>
          </a:xfrm>
          <a:prstGeom prst="rect">
            <a:avLst/>
          </a:prstGeom>
          <a:noFill/>
        </p:spPr>
        <p:txBody>
          <a:bodyPr wrap="square" rtlCol="0">
            <a:spAutoFit/>
          </a:bodyPr>
          <a:lstStyle/>
          <a:p>
            <a:pPr algn="ctr" eaLnBrk="0" fontAlgn="base" hangingPunct="0">
              <a:spcBef>
                <a:spcPct val="0"/>
              </a:spcBef>
              <a:spcAft>
                <a:spcPct val="0"/>
              </a:spcAft>
            </a:pPr>
            <a:r>
              <a:rPr lang="en-AU" sz="2800" b="1" dirty="0" smtClean="0">
                <a:solidFill>
                  <a:srgbClr val="212165"/>
                </a:solidFill>
              </a:rPr>
              <a:t>www.dementiatrainingaustralia.com.au</a:t>
            </a:r>
            <a:endParaRPr lang="en-AU" sz="2800" b="1" dirty="0">
              <a:solidFill>
                <a:srgbClr val="212165"/>
              </a:solidFill>
            </a:endParaRPr>
          </a:p>
        </p:txBody>
      </p:sp>
      <p:grpSp>
        <p:nvGrpSpPr>
          <p:cNvPr id="5" name="Group 4"/>
          <p:cNvGrpSpPr/>
          <p:nvPr userDrawn="1"/>
        </p:nvGrpSpPr>
        <p:grpSpPr>
          <a:xfrm>
            <a:off x="-36512" y="4503311"/>
            <a:ext cx="9180512" cy="1661993"/>
            <a:chOff x="-36512" y="4077072"/>
            <a:chExt cx="9180512" cy="1661993"/>
          </a:xfrm>
        </p:grpSpPr>
        <p:sp>
          <p:nvSpPr>
            <p:cNvPr id="6" name="Rectangle 5"/>
            <p:cNvSpPr/>
            <p:nvPr/>
          </p:nvSpPr>
          <p:spPr>
            <a:xfrm>
              <a:off x="-36512" y="4077072"/>
              <a:ext cx="9180512" cy="1661993"/>
            </a:xfrm>
            <a:prstGeom prst="rect">
              <a:avLst/>
            </a:prstGeom>
            <a:solidFill>
              <a:srgbClr val="001641"/>
            </a:solidFill>
          </p:spPr>
          <p:txBody>
            <a:bodyPr wrap="square">
              <a:spAutoFit/>
            </a:bodyPr>
            <a:lstStyle/>
            <a:p>
              <a:pPr algn="ctr"/>
              <a:endParaRPr lang="en-AU" sz="1100" dirty="0" smtClean="0">
                <a:solidFill>
                  <a:prstClr val="white"/>
                </a:solidFill>
              </a:endParaRPr>
            </a:p>
            <a:p>
              <a:pPr algn="ctr"/>
              <a:r>
                <a:rPr lang="en-AU" b="1" dirty="0" smtClean="0">
                  <a:solidFill>
                    <a:prstClr val="white"/>
                  </a:solidFill>
                </a:rPr>
                <a:t>Funded by the Australian Government</a:t>
              </a:r>
              <a:endParaRPr lang="en-AU" sz="1400" b="1" dirty="0" smtClean="0">
                <a:solidFill>
                  <a:prstClr val="white"/>
                </a:solidFill>
              </a:endParaRPr>
            </a:p>
            <a:p>
              <a:pPr algn="ctr"/>
              <a:endParaRPr lang="en-AU" dirty="0" smtClean="0">
                <a:solidFill>
                  <a:prstClr val="white"/>
                </a:solidFill>
              </a:endParaRPr>
            </a:p>
            <a:p>
              <a:pPr algn="ctr"/>
              <a:endParaRPr lang="en-AU" dirty="0" smtClean="0">
                <a:solidFill>
                  <a:prstClr val="white"/>
                </a:solidFill>
              </a:endParaRPr>
            </a:p>
            <a:p>
              <a:pPr algn="ctr"/>
              <a:endParaRPr lang="en-AU" dirty="0" smtClean="0">
                <a:solidFill>
                  <a:prstClr val="white"/>
                </a:solidFill>
              </a:endParaRPr>
            </a:p>
            <a:p>
              <a:pPr algn="ctr"/>
              <a:endParaRPr lang="en-AU" dirty="0">
                <a:solidFill>
                  <a:prstClr val="white"/>
                </a:solidFill>
              </a:endParaRPr>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6635" y="4607262"/>
              <a:ext cx="7772727" cy="10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3004080471"/>
      </p:ext>
    </p:extLst>
  </p:cSld>
  <p:clrMapOvr>
    <a:masterClrMapping/>
  </p:clrMapOvr>
  <p:timing>
    <p:tnLst>
      <p:par>
        <p:cTn id="1" dur="indefinite" restart="never" nodeType="tmRoot"/>
      </p:par>
    </p:tnLst>
  </p:timing>
</p:sldLayout>
</file>

<file path=ppt/slideLayouts/slideLayout126.xml><?xml version="1.0" encoding="utf-8"?>
<p:sldLayout xmlns:a="http://schemas.openxmlformats.org/drawingml/2006/main" xmlns:r="http://schemas.openxmlformats.org/officeDocument/2006/relationships" xmlns:p="http://schemas.openxmlformats.org/presentationml/2006/main" showMasterSp="0" preserve="1" userDrawn="1">
  <p:cSld name="DTA blank">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04" y="6114409"/>
            <a:ext cx="624855" cy="626959"/>
          </a:xfrm>
          <a:prstGeom prst="rect">
            <a:avLst/>
          </a:prstGeom>
        </p:spPr>
      </p:pic>
    </p:spTree>
    <p:extLst>
      <p:ext uri="{BB962C8B-B14F-4D97-AF65-F5344CB8AC3E}">
        <p14:creationId xmlns:p14="http://schemas.microsoft.com/office/powerpoint/2010/main" val="4158170237"/>
      </p:ext>
    </p:extLst>
  </p:cSld>
  <p:clrMapOvr>
    <a:masterClrMapping/>
  </p:clrMapOvr>
  <p:timing>
    <p:tnLst>
      <p:par>
        <p:cTn id="1" dur="indefinite" restart="never" nodeType="tmRoot"/>
      </p:par>
    </p:tnLst>
  </p:timing>
</p:sldLayout>
</file>

<file path=ppt/slideLayouts/slideLayout127.xml><?xml version="1.0" encoding="utf-8"?>
<p:sldLayout xmlns:a="http://schemas.openxmlformats.org/drawingml/2006/main" xmlns:r="http://schemas.openxmlformats.org/officeDocument/2006/relationships" xmlns:p="http://schemas.openxmlformats.org/presentationml/2006/main" showMasterSp="0" preserve="1" userDrawn="1">
  <p:cSld name="DTA + UOW blank">
    <p:spTree>
      <p:nvGrpSpPr>
        <p:cNvPr id="1" name=""/>
        <p:cNvGrpSpPr/>
        <p:nvPr/>
      </p:nvGrpSpPr>
      <p:grpSpPr>
        <a:xfrm>
          <a:off x="0" y="0"/>
          <a:ext cx="0" cy="0"/>
          <a:chOff x="0" y="0"/>
          <a:chExt cx="0" cy="0"/>
        </a:xfrm>
      </p:grpSpPr>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val="0"/>
              </a:ext>
            </a:extLst>
          </a:blip>
          <a:srcRect l="59104"/>
          <a:stretch/>
        </p:blipFill>
        <p:spPr>
          <a:xfrm>
            <a:off x="8172400" y="6093376"/>
            <a:ext cx="882809" cy="720000"/>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7504" y="6114409"/>
            <a:ext cx="624855" cy="626959"/>
          </a:xfrm>
          <a:prstGeom prst="rect">
            <a:avLst/>
          </a:prstGeom>
        </p:spPr>
      </p:pic>
    </p:spTree>
    <p:extLst>
      <p:ext uri="{BB962C8B-B14F-4D97-AF65-F5344CB8AC3E}">
        <p14:creationId xmlns:p14="http://schemas.microsoft.com/office/powerpoint/2010/main" val="4124014979"/>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showMasterSp="0" preserve="1" userDrawn="1">
  <p:cSld name="Blank - blue">
    <p:bg>
      <p:bgPr>
        <a:solidFill>
          <a:srgbClr val="00164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03328402"/>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showMasterSp="0" preserve="1" userDrawn="1">
  <p:cSld name="Blank - white">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431494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DTA mission slide">
    <p:spTree>
      <p:nvGrpSpPr>
        <p:cNvPr id="1" name=""/>
        <p:cNvGrpSpPr/>
        <p:nvPr/>
      </p:nvGrpSpPr>
      <p:grpSpPr>
        <a:xfrm>
          <a:off x="0" y="0"/>
          <a:ext cx="0" cy="0"/>
          <a:chOff x="0" y="0"/>
          <a:chExt cx="0" cy="0"/>
        </a:xfrm>
      </p:grpSpPr>
      <p:sp>
        <p:nvSpPr>
          <p:cNvPr id="2" name="TextBox 1"/>
          <p:cNvSpPr txBox="1"/>
          <p:nvPr userDrawn="1"/>
        </p:nvSpPr>
        <p:spPr>
          <a:xfrm>
            <a:off x="395536" y="2640394"/>
            <a:ext cx="8208912" cy="1569660"/>
          </a:xfrm>
          <a:prstGeom prst="rect">
            <a:avLst/>
          </a:prstGeom>
          <a:noFill/>
        </p:spPr>
        <p:txBody>
          <a:bodyPr wrap="square" rtlCol="0">
            <a:spAutoFit/>
          </a:bodyPr>
          <a:lstStyle/>
          <a:p>
            <a:pPr algn="ctr" eaLnBrk="0" fontAlgn="base" hangingPunct="0">
              <a:spcBef>
                <a:spcPct val="0"/>
              </a:spcBef>
              <a:spcAft>
                <a:spcPct val="0"/>
              </a:spcAft>
            </a:pPr>
            <a:r>
              <a:rPr lang="en-AU" sz="2400" dirty="0" smtClean="0">
                <a:solidFill>
                  <a:srgbClr val="001641"/>
                </a:solidFill>
                <a:cs typeface="Arial" charset="0"/>
              </a:rPr>
              <a:t>DTA provides a national approach to accredited education,</a:t>
            </a:r>
          </a:p>
          <a:p>
            <a:pPr algn="ctr" eaLnBrk="0" fontAlgn="base" hangingPunct="0">
              <a:spcBef>
                <a:spcPct val="0"/>
              </a:spcBef>
              <a:spcAft>
                <a:spcPct val="0"/>
              </a:spcAft>
            </a:pPr>
            <a:r>
              <a:rPr lang="en-AU" sz="2400" dirty="0" smtClean="0">
                <a:solidFill>
                  <a:srgbClr val="001641"/>
                </a:solidFill>
                <a:cs typeface="Arial" charset="0"/>
              </a:rPr>
              <a:t>continued professional development and on-site support</a:t>
            </a:r>
          </a:p>
          <a:p>
            <a:pPr algn="ctr" eaLnBrk="0" fontAlgn="base" hangingPunct="0">
              <a:spcBef>
                <a:spcPct val="0"/>
              </a:spcBef>
              <a:spcAft>
                <a:spcPct val="0"/>
              </a:spcAft>
            </a:pPr>
            <a:r>
              <a:rPr lang="en-AU" sz="2400" dirty="0" smtClean="0">
                <a:solidFill>
                  <a:srgbClr val="001641"/>
                </a:solidFill>
                <a:cs typeface="Arial" charset="0"/>
              </a:rPr>
              <a:t>for health and aged care staff caring</a:t>
            </a:r>
          </a:p>
          <a:p>
            <a:pPr algn="ctr" eaLnBrk="0" fontAlgn="base" hangingPunct="0">
              <a:spcBef>
                <a:spcPct val="0"/>
              </a:spcBef>
              <a:spcAft>
                <a:spcPct val="0"/>
              </a:spcAft>
            </a:pPr>
            <a:r>
              <a:rPr lang="en-AU" sz="2400" dirty="0" smtClean="0">
                <a:solidFill>
                  <a:srgbClr val="001641"/>
                </a:solidFill>
                <a:cs typeface="Arial" charset="0"/>
              </a:rPr>
              <a:t>for people with dementia.</a:t>
            </a:r>
            <a:endParaRPr lang="en-AU" sz="2400" dirty="0">
              <a:solidFill>
                <a:srgbClr val="001641"/>
              </a:solidFill>
              <a:cs typeface="Arial" charset="0"/>
            </a:endParaRPr>
          </a:p>
        </p:txBody>
      </p:sp>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val="0"/>
              </a:ext>
            </a:extLst>
          </a:blip>
          <a:srcRect t="21906" r="8265" b="24964"/>
          <a:stretch/>
        </p:blipFill>
        <p:spPr>
          <a:xfrm>
            <a:off x="2411760" y="404664"/>
            <a:ext cx="4104456" cy="1789168"/>
          </a:xfrm>
          <a:prstGeom prst="rect">
            <a:avLst/>
          </a:prstGeom>
        </p:spPr>
      </p:pic>
      <p:sp>
        <p:nvSpPr>
          <p:cNvPr id="4" name="TextBox 3"/>
          <p:cNvSpPr txBox="1"/>
          <p:nvPr userDrawn="1"/>
        </p:nvSpPr>
        <p:spPr>
          <a:xfrm>
            <a:off x="193271" y="6218148"/>
            <a:ext cx="8795318" cy="523220"/>
          </a:xfrm>
          <a:prstGeom prst="rect">
            <a:avLst/>
          </a:prstGeom>
          <a:noFill/>
        </p:spPr>
        <p:txBody>
          <a:bodyPr wrap="square" rtlCol="0">
            <a:spAutoFit/>
          </a:bodyPr>
          <a:lstStyle/>
          <a:p>
            <a:pPr algn="ctr" eaLnBrk="0" fontAlgn="base" hangingPunct="0">
              <a:spcBef>
                <a:spcPct val="0"/>
              </a:spcBef>
              <a:spcAft>
                <a:spcPct val="0"/>
              </a:spcAft>
            </a:pPr>
            <a:r>
              <a:rPr lang="en-AU" sz="2800" b="1" dirty="0" smtClean="0">
                <a:solidFill>
                  <a:srgbClr val="212165"/>
                </a:solidFill>
              </a:rPr>
              <a:t>www.dementiatrainingaustralia.com.au</a:t>
            </a:r>
            <a:endParaRPr lang="en-AU" sz="2800" b="1" dirty="0">
              <a:solidFill>
                <a:srgbClr val="212165"/>
              </a:solidFill>
            </a:endParaRPr>
          </a:p>
        </p:txBody>
      </p:sp>
      <p:grpSp>
        <p:nvGrpSpPr>
          <p:cNvPr id="5" name="Group 4"/>
          <p:cNvGrpSpPr/>
          <p:nvPr userDrawn="1"/>
        </p:nvGrpSpPr>
        <p:grpSpPr>
          <a:xfrm>
            <a:off x="-36512" y="4503311"/>
            <a:ext cx="9180512" cy="1661993"/>
            <a:chOff x="-36512" y="4077072"/>
            <a:chExt cx="9180512" cy="1661993"/>
          </a:xfrm>
        </p:grpSpPr>
        <p:sp>
          <p:nvSpPr>
            <p:cNvPr id="6" name="Rectangle 5"/>
            <p:cNvSpPr/>
            <p:nvPr/>
          </p:nvSpPr>
          <p:spPr>
            <a:xfrm>
              <a:off x="-36512" y="4077072"/>
              <a:ext cx="9180512" cy="1661993"/>
            </a:xfrm>
            <a:prstGeom prst="rect">
              <a:avLst/>
            </a:prstGeom>
            <a:solidFill>
              <a:srgbClr val="001641"/>
            </a:solidFill>
          </p:spPr>
          <p:txBody>
            <a:bodyPr wrap="square">
              <a:spAutoFit/>
            </a:bodyPr>
            <a:lstStyle/>
            <a:p>
              <a:pPr algn="ctr"/>
              <a:endParaRPr lang="en-AU" sz="1100" dirty="0" smtClean="0">
                <a:solidFill>
                  <a:prstClr val="white"/>
                </a:solidFill>
              </a:endParaRPr>
            </a:p>
            <a:p>
              <a:pPr algn="ctr"/>
              <a:r>
                <a:rPr lang="en-AU" b="1" dirty="0" smtClean="0">
                  <a:solidFill>
                    <a:prstClr val="white"/>
                  </a:solidFill>
                </a:rPr>
                <a:t>Funded by the Australian Government</a:t>
              </a:r>
              <a:endParaRPr lang="en-AU" sz="1400" b="1" dirty="0" smtClean="0">
                <a:solidFill>
                  <a:prstClr val="white"/>
                </a:solidFill>
              </a:endParaRPr>
            </a:p>
            <a:p>
              <a:pPr algn="ctr"/>
              <a:endParaRPr lang="en-AU" dirty="0" smtClean="0">
                <a:solidFill>
                  <a:prstClr val="white"/>
                </a:solidFill>
              </a:endParaRPr>
            </a:p>
            <a:p>
              <a:pPr algn="ctr"/>
              <a:endParaRPr lang="en-AU" dirty="0" smtClean="0">
                <a:solidFill>
                  <a:prstClr val="white"/>
                </a:solidFill>
              </a:endParaRPr>
            </a:p>
            <a:p>
              <a:pPr algn="ctr"/>
              <a:endParaRPr lang="en-AU" dirty="0" smtClean="0">
                <a:solidFill>
                  <a:prstClr val="white"/>
                </a:solidFill>
              </a:endParaRPr>
            </a:p>
            <a:p>
              <a:pPr algn="ctr"/>
              <a:endParaRPr lang="en-AU" dirty="0">
                <a:solidFill>
                  <a:prstClr val="white"/>
                </a:solidFill>
              </a:endParaRPr>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6635" y="4607262"/>
              <a:ext cx="7772727" cy="10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3433080525"/>
      </p:ext>
    </p:extLst>
  </p:cSld>
  <p:clrMapOvr>
    <a:masterClrMapping/>
  </p:clrMapOvr>
  <p:timing>
    <p:tnLst>
      <p:par>
        <p:cTn id="1" dur="indefinite" restart="never" nodeType="tmRoot"/>
      </p:par>
    </p:tnLst>
  </p:timing>
</p:sldLayout>
</file>

<file path=ppt/slideLayouts/slideLayout130.xml><?xml version="1.0" encoding="utf-8"?>
<p:sldLayout xmlns:a="http://schemas.openxmlformats.org/drawingml/2006/main" xmlns:r="http://schemas.openxmlformats.org/officeDocument/2006/relationships" xmlns:p="http://schemas.openxmlformats.org/presentationml/2006/main" showMasterSp="0" preserve="1" userDrawn="1">
  <p:cSld name="GREEN - blank">
    <p:spTree>
      <p:nvGrpSpPr>
        <p:cNvPr id="1" name=""/>
        <p:cNvGrpSpPr/>
        <p:nvPr/>
      </p:nvGrpSpPr>
      <p:grpSpPr>
        <a:xfrm>
          <a:off x="0" y="0"/>
          <a:ext cx="0" cy="0"/>
          <a:chOff x="0" y="0"/>
          <a:chExt cx="0" cy="0"/>
        </a:xfrm>
      </p:grpSpPr>
      <p:sp>
        <p:nvSpPr>
          <p:cNvPr id="8" name="Rectangle 7"/>
          <p:cNvSpPr/>
          <p:nvPr userDrawn="1"/>
        </p:nvSpPr>
        <p:spPr>
          <a:xfrm rot="5400000">
            <a:off x="1132916" y="-1125700"/>
            <a:ext cx="6886924" cy="9135244"/>
          </a:xfrm>
          <a:prstGeom prst="rect">
            <a:avLst/>
          </a:prstGeom>
          <a:gradFill flip="none" rotWithShape="1">
            <a:gsLst>
              <a:gs pos="0">
                <a:srgbClr val="BAD532"/>
              </a:gs>
              <a:gs pos="100000">
                <a:srgbClr val="00A651"/>
              </a:gs>
            </a:gsLst>
            <a:path path="rect">
              <a:fillToRect t="100000" r="100000"/>
            </a:path>
            <a:tileRect l="-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prstClr val="white"/>
              </a:solidFill>
            </a:endParaRPr>
          </a:p>
        </p:txBody>
      </p:sp>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04" y="6114409"/>
            <a:ext cx="624855" cy="626959"/>
          </a:xfrm>
          <a:prstGeom prst="rect">
            <a:avLst/>
          </a:prstGeom>
        </p:spPr>
      </p:pic>
    </p:spTree>
    <p:extLst>
      <p:ext uri="{BB962C8B-B14F-4D97-AF65-F5344CB8AC3E}">
        <p14:creationId xmlns:p14="http://schemas.microsoft.com/office/powerpoint/2010/main" val="3397344406"/>
      </p:ext>
    </p:extLst>
  </p:cSld>
  <p:clrMapOvr>
    <a:masterClrMapping/>
  </p:clrMapOvr>
  <p:timing>
    <p:tnLst>
      <p:par>
        <p:cTn id="1" dur="indefinite" restart="never" nodeType="tmRoot"/>
      </p:par>
    </p:tnLst>
  </p:timing>
</p:sldLayout>
</file>

<file path=ppt/slideLayouts/slideLayout131.xml><?xml version="1.0" encoding="utf-8"?>
<p:sldLayout xmlns:a="http://schemas.openxmlformats.org/drawingml/2006/main" xmlns:r="http://schemas.openxmlformats.org/officeDocument/2006/relationships" xmlns:p="http://schemas.openxmlformats.org/presentationml/2006/main" showMasterSp="0" type="obj">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A60237E9-D5E7-4432-8218-73B91F090380}" type="datetimeFigureOut">
              <a:rPr lang="en-AU" smtClean="0">
                <a:solidFill>
                  <a:srgbClr val="E7DEC9">
                    <a:shade val="50000"/>
                    <a:satMod val="200000"/>
                  </a:srgbClr>
                </a:solidFill>
              </a:rPr>
              <a:pPr/>
              <a:t>16/2/17</a:t>
            </a:fld>
            <a:endParaRPr lang="en-AU">
              <a:solidFill>
                <a:srgbClr val="E7DEC9">
                  <a:shade val="50000"/>
                  <a:satMod val="200000"/>
                </a:srgbClr>
              </a:solidFill>
            </a:endParaRPr>
          </a:p>
        </p:txBody>
      </p:sp>
      <p:sp>
        <p:nvSpPr>
          <p:cNvPr id="5" name="Footer Placeholder 4"/>
          <p:cNvSpPr>
            <a:spLocks noGrp="1"/>
          </p:cNvSpPr>
          <p:nvPr>
            <p:ph type="ftr" sz="quarter" idx="11"/>
          </p:nvPr>
        </p:nvSpPr>
        <p:spPr/>
        <p:txBody>
          <a:bodyPr/>
          <a:lstStyle/>
          <a:p>
            <a:endParaRPr lang="en-AU">
              <a:solidFill>
                <a:srgbClr val="E7DEC9">
                  <a:shade val="50000"/>
                  <a:satMod val="200000"/>
                </a:srgbClr>
              </a:solidFill>
            </a:endParaRPr>
          </a:p>
        </p:txBody>
      </p:sp>
      <p:sp>
        <p:nvSpPr>
          <p:cNvPr id="6" name="Slide Number Placeholder 5"/>
          <p:cNvSpPr>
            <a:spLocks noGrp="1"/>
          </p:cNvSpPr>
          <p:nvPr>
            <p:ph type="sldNum" sz="quarter" idx="12"/>
          </p:nvPr>
        </p:nvSpPr>
        <p:spPr/>
        <p:txBody>
          <a:bodyPr/>
          <a:lstStyle/>
          <a:p>
            <a:fld id="{E45EF220-CDC4-4352-A4AC-F1EEF3029F51}" type="slidenum">
              <a:rPr lang="en-AU" smtClean="0">
                <a:solidFill>
                  <a:srgbClr val="E7DEC9">
                    <a:shade val="50000"/>
                    <a:satMod val="200000"/>
                  </a:srgbClr>
                </a:solidFill>
              </a:rPr>
              <a:pPr/>
              <a:t>‹#›</a:t>
            </a:fld>
            <a:endParaRPr lang="en-AU">
              <a:solidFill>
                <a:srgbClr val="E7DEC9">
                  <a:shade val="50000"/>
                  <a:satMod val="200000"/>
                </a:srgbClr>
              </a:solidFill>
            </a:endParaRPr>
          </a:p>
        </p:txBody>
      </p:sp>
      <p:sp>
        <p:nvSpPr>
          <p:cNvPr id="7" name="Rectangle 6"/>
          <p:cNvSpPr/>
          <p:nvPr userDrawn="1"/>
        </p:nvSpPr>
        <p:spPr>
          <a:xfrm>
            <a:off x="0" y="0"/>
            <a:ext cx="9144000" cy="692696"/>
          </a:xfrm>
          <a:prstGeom prst="rect">
            <a:avLst/>
          </a:prstGeom>
          <a:solidFill>
            <a:srgbClr val="7BC1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rgbClr val="F8981D"/>
              </a:solidFill>
            </a:endParaRPr>
          </a:p>
        </p:txBody>
      </p:sp>
      <p:sp>
        <p:nvSpPr>
          <p:cNvPr id="9" name="Rectangle 8"/>
          <p:cNvSpPr/>
          <p:nvPr userDrawn="1"/>
        </p:nvSpPr>
        <p:spPr>
          <a:xfrm>
            <a:off x="0" y="6031406"/>
            <a:ext cx="9144000" cy="836712"/>
          </a:xfrm>
          <a:prstGeom prst="rect">
            <a:avLst/>
          </a:prstGeom>
          <a:solidFill>
            <a:srgbClr val="7BC1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prstClr val="white"/>
              </a:solidFill>
            </a:endParaRPr>
          </a:p>
        </p:txBody>
      </p:sp>
    </p:spTree>
    <p:extLst>
      <p:ext uri="{BB962C8B-B14F-4D97-AF65-F5344CB8AC3E}">
        <p14:creationId xmlns:p14="http://schemas.microsoft.com/office/powerpoint/2010/main" val="2373308422"/>
      </p:ext>
    </p:extLst>
  </p:cSld>
  <p:clrMapOvr>
    <a:masterClrMapping/>
  </p:clrMapOvr>
  <p:timing>
    <p:tnLst>
      <p:par>
        <p:cTn id="1" dur="indefinite" restart="never" nodeType="tmRoot"/>
      </p:par>
    </p:tnLst>
  </p:timing>
</p:sldLayout>
</file>

<file path=ppt/slideLayouts/slideLayout132.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Ref idx="1001">
        <a:schemeClr val="bg1"/>
      </p:bgRef>
    </p:bg>
    <p:spTree>
      <p:nvGrpSpPr>
        <p:cNvPr id="1" name=""/>
        <p:cNvGrpSpPr/>
        <p:nvPr/>
      </p:nvGrpSpPr>
      <p:grpSpPr>
        <a:xfrm>
          <a:off x="0" y="0"/>
          <a:ext cx="0" cy="0"/>
          <a:chOff x="0" y="0"/>
          <a:chExt cx="0" cy="0"/>
        </a:xfrm>
      </p:grpSpPr>
      <p:sp>
        <p:nvSpPr>
          <p:cNvPr id="12" name="Subtitle 2"/>
          <p:cNvSpPr>
            <a:spLocks noGrp="1"/>
          </p:cNvSpPr>
          <p:nvPr>
            <p:ph type="subTitle" idx="1" hasCustomPrompt="1"/>
          </p:nvPr>
        </p:nvSpPr>
        <p:spPr>
          <a:xfrm>
            <a:off x="539552" y="2132856"/>
            <a:ext cx="8208912" cy="2160000"/>
          </a:xfrm>
          <a:solidFill>
            <a:schemeClr val="bg1"/>
          </a:solidFill>
          <a:effectLst/>
        </p:spPr>
        <p:txBody>
          <a:bodyPr anchor="ctr"/>
          <a:lstStyle>
            <a:lvl1pPr marL="0" indent="0" algn="ctr">
              <a:buNone/>
              <a:defRPr sz="3200" b="0" baseline="0">
                <a:solidFill>
                  <a:srgbClr val="002060"/>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dirty="0" smtClean="0"/>
              <a:t>Title</a:t>
            </a:r>
            <a:endParaRPr lang="en-AU" dirty="0"/>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91880" y="116632"/>
            <a:ext cx="2390401" cy="1920288"/>
          </a:xfrm>
          <a:prstGeom prst="rect">
            <a:avLst/>
          </a:prstGeom>
        </p:spPr>
      </p:pic>
      <p:sp>
        <p:nvSpPr>
          <p:cNvPr id="11" name="TextBox 10"/>
          <p:cNvSpPr txBox="1"/>
          <p:nvPr userDrawn="1"/>
        </p:nvSpPr>
        <p:spPr>
          <a:xfrm>
            <a:off x="193271" y="6218148"/>
            <a:ext cx="8795318" cy="523220"/>
          </a:xfrm>
          <a:prstGeom prst="rect">
            <a:avLst/>
          </a:prstGeom>
          <a:noFill/>
        </p:spPr>
        <p:txBody>
          <a:bodyPr wrap="square" rtlCol="0">
            <a:spAutoFit/>
          </a:bodyPr>
          <a:lstStyle/>
          <a:p>
            <a:pPr algn="ctr" eaLnBrk="0" fontAlgn="base" hangingPunct="0">
              <a:spcBef>
                <a:spcPct val="0"/>
              </a:spcBef>
              <a:spcAft>
                <a:spcPct val="0"/>
              </a:spcAft>
            </a:pPr>
            <a:r>
              <a:rPr lang="en-AU" sz="2800" b="1" dirty="0" smtClean="0">
                <a:solidFill>
                  <a:srgbClr val="212165"/>
                </a:solidFill>
              </a:rPr>
              <a:t>www.dementiatrainingaustralia.com.au</a:t>
            </a:r>
            <a:endParaRPr lang="en-AU" sz="2800" b="1" dirty="0">
              <a:solidFill>
                <a:srgbClr val="212165"/>
              </a:solidFill>
            </a:endParaRPr>
          </a:p>
        </p:txBody>
      </p:sp>
      <p:grpSp>
        <p:nvGrpSpPr>
          <p:cNvPr id="13" name="Group 12"/>
          <p:cNvGrpSpPr/>
          <p:nvPr userDrawn="1"/>
        </p:nvGrpSpPr>
        <p:grpSpPr>
          <a:xfrm>
            <a:off x="-36512" y="4503311"/>
            <a:ext cx="9180512" cy="1661993"/>
            <a:chOff x="-36512" y="4077072"/>
            <a:chExt cx="9180512" cy="1661993"/>
          </a:xfrm>
        </p:grpSpPr>
        <p:sp>
          <p:nvSpPr>
            <p:cNvPr id="14" name="Rectangle 13"/>
            <p:cNvSpPr/>
            <p:nvPr/>
          </p:nvSpPr>
          <p:spPr>
            <a:xfrm>
              <a:off x="-36512" y="4077072"/>
              <a:ext cx="9180512" cy="1661993"/>
            </a:xfrm>
            <a:prstGeom prst="rect">
              <a:avLst/>
            </a:prstGeom>
            <a:solidFill>
              <a:srgbClr val="001641"/>
            </a:solidFill>
          </p:spPr>
          <p:txBody>
            <a:bodyPr wrap="square">
              <a:spAutoFit/>
            </a:bodyPr>
            <a:lstStyle/>
            <a:p>
              <a:pPr algn="ctr"/>
              <a:endParaRPr lang="en-AU" sz="1100" dirty="0" smtClean="0">
                <a:solidFill>
                  <a:prstClr val="white"/>
                </a:solidFill>
              </a:endParaRPr>
            </a:p>
            <a:p>
              <a:pPr algn="ctr"/>
              <a:r>
                <a:rPr lang="en-AU" b="1" dirty="0" smtClean="0">
                  <a:solidFill>
                    <a:prstClr val="white"/>
                  </a:solidFill>
                </a:rPr>
                <a:t>Funded by the Australian Government</a:t>
              </a:r>
              <a:endParaRPr lang="en-AU" sz="1400" b="1" dirty="0" smtClean="0">
                <a:solidFill>
                  <a:prstClr val="white"/>
                </a:solidFill>
              </a:endParaRPr>
            </a:p>
            <a:p>
              <a:pPr algn="ctr"/>
              <a:endParaRPr lang="en-AU" dirty="0" smtClean="0">
                <a:solidFill>
                  <a:prstClr val="white"/>
                </a:solidFill>
              </a:endParaRPr>
            </a:p>
            <a:p>
              <a:pPr algn="ctr"/>
              <a:endParaRPr lang="en-AU" dirty="0" smtClean="0">
                <a:solidFill>
                  <a:prstClr val="white"/>
                </a:solidFill>
              </a:endParaRPr>
            </a:p>
            <a:p>
              <a:pPr algn="ctr"/>
              <a:endParaRPr lang="en-AU" dirty="0" smtClean="0">
                <a:solidFill>
                  <a:prstClr val="white"/>
                </a:solidFill>
              </a:endParaRPr>
            </a:p>
            <a:p>
              <a:pPr algn="ctr"/>
              <a:endParaRPr lang="en-AU" dirty="0">
                <a:solidFill>
                  <a:prstClr val="white"/>
                </a:solidFill>
              </a:endParaRPr>
            </a:p>
          </p:txBody>
        </p:sp>
        <p:pic>
          <p:nvPicPr>
            <p:cNvPr id="1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6635" y="4607262"/>
              <a:ext cx="7772727" cy="10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2393759685"/>
      </p:ext>
    </p:extLst>
  </p:cSld>
  <p:clrMapOvr>
    <a:overrideClrMapping bg1="lt1" tx1="dk1" bg2="lt2" tx2="dk2" accent1="accent1" accent2="accent2" accent3="accent3" accent4="accent4" accent5="accent5" accent6="accent6" hlink="hlink" folHlink="folHlink"/>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preserve="1" userDrawn="1">
  <p:cSld name="DTA mission slide">
    <p:spTree>
      <p:nvGrpSpPr>
        <p:cNvPr id="1" name=""/>
        <p:cNvGrpSpPr/>
        <p:nvPr/>
      </p:nvGrpSpPr>
      <p:grpSpPr>
        <a:xfrm>
          <a:off x="0" y="0"/>
          <a:ext cx="0" cy="0"/>
          <a:chOff x="0" y="0"/>
          <a:chExt cx="0" cy="0"/>
        </a:xfrm>
      </p:grpSpPr>
      <p:sp>
        <p:nvSpPr>
          <p:cNvPr id="2" name="TextBox 1"/>
          <p:cNvSpPr txBox="1"/>
          <p:nvPr userDrawn="1"/>
        </p:nvSpPr>
        <p:spPr>
          <a:xfrm>
            <a:off x="395536" y="2640394"/>
            <a:ext cx="8208912" cy="1569660"/>
          </a:xfrm>
          <a:prstGeom prst="rect">
            <a:avLst/>
          </a:prstGeom>
          <a:noFill/>
        </p:spPr>
        <p:txBody>
          <a:bodyPr wrap="square" rtlCol="0">
            <a:spAutoFit/>
          </a:bodyPr>
          <a:lstStyle/>
          <a:p>
            <a:pPr algn="ctr" eaLnBrk="0" fontAlgn="base" hangingPunct="0">
              <a:spcBef>
                <a:spcPct val="0"/>
              </a:spcBef>
              <a:spcAft>
                <a:spcPct val="0"/>
              </a:spcAft>
            </a:pPr>
            <a:r>
              <a:rPr lang="en-AU" sz="2400" dirty="0" smtClean="0">
                <a:solidFill>
                  <a:srgbClr val="001641"/>
                </a:solidFill>
                <a:cs typeface="Arial" charset="0"/>
              </a:rPr>
              <a:t>DTA provides a national approach to accredited education,</a:t>
            </a:r>
          </a:p>
          <a:p>
            <a:pPr algn="ctr" eaLnBrk="0" fontAlgn="base" hangingPunct="0">
              <a:spcBef>
                <a:spcPct val="0"/>
              </a:spcBef>
              <a:spcAft>
                <a:spcPct val="0"/>
              </a:spcAft>
            </a:pPr>
            <a:r>
              <a:rPr lang="en-AU" sz="2400" dirty="0" smtClean="0">
                <a:solidFill>
                  <a:srgbClr val="001641"/>
                </a:solidFill>
                <a:cs typeface="Arial" charset="0"/>
              </a:rPr>
              <a:t>continued professional development and on-site support</a:t>
            </a:r>
          </a:p>
          <a:p>
            <a:pPr algn="ctr" eaLnBrk="0" fontAlgn="base" hangingPunct="0">
              <a:spcBef>
                <a:spcPct val="0"/>
              </a:spcBef>
              <a:spcAft>
                <a:spcPct val="0"/>
              </a:spcAft>
            </a:pPr>
            <a:r>
              <a:rPr lang="en-AU" sz="2400" dirty="0" smtClean="0">
                <a:solidFill>
                  <a:srgbClr val="001641"/>
                </a:solidFill>
                <a:cs typeface="Arial" charset="0"/>
              </a:rPr>
              <a:t>for health and aged care staff caring</a:t>
            </a:r>
          </a:p>
          <a:p>
            <a:pPr algn="ctr" eaLnBrk="0" fontAlgn="base" hangingPunct="0">
              <a:spcBef>
                <a:spcPct val="0"/>
              </a:spcBef>
              <a:spcAft>
                <a:spcPct val="0"/>
              </a:spcAft>
            </a:pPr>
            <a:r>
              <a:rPr lang="en-AU" sz="2400" dirty="0" smtClean="0">
                <a:solidFill>
                  <a:srgbClr val="001641"/>
                </a:solidFill>
                <a:cs typeface="Arial" charset="0"/>
              </a:rPr>
              <a:t>for people with dementia.</a:t>
            </a:r>
            <a:endParaRPr lang="en-AU" sz="2400" dirty="0">
              <a:solidFill>
                <a:srgbClr val="001641"/>
              </a:solidFill>
              <a:cs typeface="Arial" charset="0"/>
            </a:endParaRPr>
          </a:p>
        </p:txBody>
      </p:sp>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val="0"/>
              </a:ext>
            </a:extLst>
          </a:blip>
          <a:srcRect t="21906" r="8265" b="24964"/>
          <a:stretch/>
        </p:blipFill>
        <p:spPr>
          <a:xfrm>
            <a:off x="2411760" y="404664"/>
            <a:ext cx="4104456" cy="1789168"/>
          </a:xfrm>
          <a:prstGeom prst="rect">
            <a:avLst/>
          </a:prstGeom>
        </p:spPr>
      </p:pic>
      <p:sp>
        <p:nvSpPr>
          <p:cNvPr id="4" name="TextBox 3"/>
          <p:cNvSpPr txBox="1"/>
          <p:nvPr userDrawn="1"/>
        </p:nvSpPr>
        <p:spPr>
          <a:xfrm>
            <a:off x="193271" y="6218148"/>
            <a:ext cx="8795318" cy="523220"/>
          </a:xfrm>
          <a:prstGeom prst="rect">
            <a:avLst/>
          </a:prstGeom>
          <a:noFill/>
        </p:spPr>
        <p:txBody>
          <a:bodyPr wrap="square" rtlCol="0">
            <a:spAutoFit/>
          </a:bodyPr>
          <a:lstStyle/>
          <a:p>
            <a:pPr algn="ctr" eaLnBrk="0" fontAlgn="base" hangingPunct="0">
              <a:spcBef>
                <a:spcPct val="0"/>
              </a:spcBef>
              <a:spcAft>
                <a:spcPct val="0"/>
              </a:spcAft>
            </a:pPr>
            <a:r>
              <a:rPr lang="en-AU" sz="2800" b="1" dirty="0" smtClean="0">
                <a:solidFill>
                  <a:srgbClr val="212165"/>
                </a:solidFill>
              </a:rPr>
              <a:t>www.dementiatrainingaustralia.com.au</a:t>
            </a:r>
            <a:endParaRPr lang="en-AU" sz="2800" b="1" dirty="0">
              <a:solidFill>
                <a:srgbClr val="212165"/>
              </a:solidFill>
            </a:endParaRPr>
          </a:p>
        </p:txBody>
      </p:sp>
      <p:grpSp>
        <p:nvGrpSpPr>
          <p:cNvPr id="5" name="Group 4"/>
          <p:cNvGrpSpPr/>
          <p:nvPr userDrawn="1"/>
        </p:nvGrpSpPr>
        <p:grpSpPr>
          <a:xfrm>
            <a:off x="-36512" y="4503311"/>
            <a:ext cx="9180512" cy="1661993"/>
            <a:chOff x="-36512" y="4077072"/>
            <a:chExt cx="9180512" cy="1661993"/>
          </a:xfrm>
        </p:grpSpPr>
        <p:sp>
          <p:nvSpPr>
            <p:cNvPr id="6" name="Rectangle 5"/>
            <p:cNvSpPr/>
            <p:nvPr/>
          </p:nvSpPr>
          <p:spPr>
            <a:xfrm>
              <a:off x="-36512" y="4077072"/>
              <a:ext cx="9180512" cy="1661993"/>
            </a:xfrm>
            <a:prstGeom prst="rect">
              <a:avLst/>
            </a:prstGeom>
            <a:solidFill>
              <a:srgbClr val="001641"/>
            </a:solidFill>
          </p:spPr>
          <p:txBody>
            <a:bodyPr wrap="square">
              <a:spAutoFit/>
            </a:bodyPr>
            <a:lstStyle/>
            <a:p>
              <a:pPr algn="ctr"/>
              <a:endParaRPr lang="en-AU" sz="1100" dirty="0" smtClean="0">
                <a:solidFill>
                  <a:prstClr val="white"/>
                </a:solidFill>
              </a:endParaRPr>
            </a:p>
            <a:p>
              <a:pPr algn="ctr"/>
              <a:r>
                <a:rPr lang="en-AU" b="1" dirty="0" smtClean="0">
                  <a:solidFill>
                    <a:prstClr val="white"/>
                  </a:solidFill>
                </a:rPr>
                <a:t>Funded by the Australian Government</a:t>
              </a:r>
              <a:endParaRPr lang="en-AU" sz="1400" b="1" dirty="0" smtClean="0">
                <a:solidFill>
                  <a:prstClr val="white"/>
                </a:solidFill>
              </a:endParaRPr>
            </a:p>
            <a:p>
              <a:pPr algn="ctr"/>
              <a:endParaRPr lang="en-AU" dirty="0" smtClean="0">
                <a:solidFill>
                  <a:prstClr val="white"/>
                </a:solidFill>
              </a:endParaRPr>
            </a:p>
            <a:p>
              <a:pPr algn="ctr"/>
              <a:endParaRPr lang="en-AU" dirty="0" smtClean="0">
                <a:solidFill>
                  <a:prstClr val="white"/>
                </a:solidFill>
              </a:endParaRPr>
            </a:p>
            <a:p>
              <a:pPr algn="ctr"/>
              <a:endParaRPr lang="en-AU" dirty="0" smtClean="0">
                <a:solidFill>
                  <a:prstClr val="white"/>
                </a:solidFill>
              </a:endParaRPr>
            </a:p>
            <a:p>
              <a:pPr algn="ctr"/>
              <a:endParaRPr lang="en-AU" dirty="0">
                <a:solidFill>
                  <a:prstClr val="white"/>
                </a:solidFill>
              </a:endParaRPr>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6635" y="4607262"/>
              <a:ext cx="7772727" cy="10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4211595170"/>
      </p:ext>
    </p:extLst>
  </p:cSld>
  <p:clrMapOvr>
    <a:masterClrMapping/>
  </p:clrMapOvr>
  <p:timing>
    <p:tnLst>
      <p:par>
        <p:cTn id="1" dur="indefinite" restart="never" nodeType="tmRoot"/>
      </p:par>
    </p:tnLst>
  </p:timing>
</p:sldLayout>
</file>

<file path=ppt/slideLayouts/slideLayout134.xml><?xml version="1.0" encoding="utf-8"?>
<p:sldLayout xmlns:a="http://schemas.openxmlformats.org/drawingml/2006/main" xmlns:r="http://schemas.openxmlformats.org/officeDocument/2006/relationships" xmlns:p="http://schemas.openxmlformats.org/presentationml/2006/main" showMasterSp="0" preserve="1" userDrawn="1">
  <p:cSld name="DTA blank">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04" y="6114409"/>
            <a:ext cx="624855" cy="626959"/>
          </a:xfrm>
          <a:prstGeom prst="rect">
            <a:avLst/>
          </a:prstGeom>
        </p:spPr>
      </p:pic>
    </p:spTree>
    <p:extLst>
      <p:ext uri="{BB962C8B-B14F-4D97-AF65-F5344CB8AC3E}">
        <p14:creationId xmlns:p14="http://schemas.microsoft.com/office/powerpoint/2010/main" val="3936755032"/>
      </p:ext>
    </p:extLst>
  </p:cSld>
  <p:clrMapOvr>
    <a:masterClrMapping/>
  </p:clrMapOvr>
  <p:timing>
    <p:tnLst>
      <p:par>
        <p:cTn id="1" dur="indefinite" restart="never" nodeType="tmRoot"/>
      </p:par>
    </p:tnLst>
  </p:timing>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preserve="1" userDrawn="1">
  <p:cSld name="DTA + UOW blank">
    <p:spTree>
      <p:nvGrpSpPr>
        <p:cNvPr id="1" name=""/>
        <p:cNvGrpSpPr/>
        <p:nvPr/>
      </p:nvGrpSpPr>
      <p:grpSpPr>
        <a:xfrm>
          <a:off x="0" y="0"/>
          <a:ext cx="0" cy="0"/>
          <a:chOff x="0" y="0"/>
          <a:chExt cx="0" cy="0"/>
        </a:xfrm>
      </p:grpSpPr>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val="0"/>
              </a:ext>
            </a:extLst>
          </a:blip>
          <a:srcRect l="59104"/>
          <a:stretch/>
        </p:blipFill>
        <p:spPr>
          <a:xfrm>
            <a:off x="8172400" y="6093376"/>
            <a:ext cx="882809" cy="720000"/>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7504" y="6114409"/>
            <a:ext cx="624855" cy="626959"/>
          </a:xfrm>
          <a:prstGeom prst="rect">
            <a:avLst/>
          </a:prstGeom>
        </p:spPr>
      </p:pic>
    </p:spTree>
    <p:extLst>
      <p:ext uri="{BB962C8B-B14F-4D97-AF65-F5344CB8AC3E}">
        <p14:creationId xmlns:p14="http://schemas.microsoft.com/office/powerpoint/2010/main" val="3597387355"/>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showMasterSp="0" preserve="1" userDrawn="1">
  <p:cSld name="Blank - blue">
    <p:bg>
      <p:bgPr>
        <a:solidFill>
          <a:srgbClr val="00164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91172156"/>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showMasterSp="0" preserve="1" userDrawn="1">
  <p:cSld name="Blank - white">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44658214"/>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showMasterSp="0" preserve="1" userDrawn="1">
  <p:cSld name="GREEN - blank">
    <p:spTree>
      <p:nvGrpSpPr>
        <p:cNvPr id="1" name=""/>
        <p:cNvGrpSpPr/>
        <p:nvPr/>
      </p:nvGrpSpPr>
      <p:grpSpPr>
        <a:xfrm>
          <a:off x="0" y="0"/>
          <a:ext cx="0" cy="0"/>
          <a:chOff x="0" y="0"/>
          <a:chExt cx="0" cy="0"/>
        </a:xfrm>
      </p:grpSpPr>
      <p:sp>
        <p:nvSpPr>
          <p:cNvPr id="8" name="Rectangle 7"/>
          <p:cNvSpPr/>
          <p:nvPr userDrawn="1"/>
        </p:nvSpPr>
        <p:spPr>
          <a:xfrm rot="5400000">
            <a:off x="1132916" y="-1125700"/>
            <a:ext cx="6886924" cy="9135244"/>
          </a:xfrm>
          <a:prstGeom prst="rect">
            <a:avLst/>
          </a:prstGeom>
          <a:gradFill flip="none" rotWithShape="1">
            <a:gsLst>
              <a:gs pos="0">
                <a:srgbClr val="BAD532"/>
              </a:gs>
              <a:gs pos="100000">
                <a:srgbClr val="00A651"/>
              </a:gs>
            </a:gsLst>
            <a:path path="rect">
              <a:fillToRect t="100000" r="100000"/>
            </a:path>
            <a:tileRect l="-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prstClr val="white"/>
              </a:solidFill>
            </a:endParaRPr>
          </a:p>
        </p:txBody>
      </p:sp>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04" y="6114409"/>
            <a:ext cx="624855" cy="626959"/>
          </a:xfrm>
          <a:prstGeom prst="rect">
            <a:avLst/>
          </a:prstGeom>
        </p:spPr>
      </p:pic>
    </p:spTree>
    <p:extLst>
      <p:ext uri="{BB962C8B-B14F-4D97-AF65-F5344CB8AC3E}">
        <p14:creationId xmlns:p14="http://schemas.microsoft.com/office/powerpoint/2010/main" val="4274398946"/>
      </p:ext>
    </p:extLst>
  </p:cSld>
  <p:clrMapOvr>
    <a:masterClrMapping/>
  </p:clrMapOvr>
  <p:timing>
    <p:tnLst>
      <p:par>
        <p:cTn id="1" dur="indefinite" restart="never" nodeType="tmRoot"/>
      </p:par>
    </p:tnLst>
  </p:timing>
</p:sldLayout>
</file>

<file path=ppt/slideLayouts/slideLayout139.xml><?xml version="1.0" encoding="utf-8"?>
<p:sldLayout xmlns:a="http://schemas.openxmlformats.org/drawingml/2006/main" xmlns:r="http://schemas.openxmlformats.org/officeDocument/2006/relationships" xmlns:p="http://schemas.openxmlformats.org/presentationml/2006/main" showMasterSp="0" type="obj">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A60237E9-D5E7-4432-8218-73B91F090380}" type="datetimeFigureOut">
              <a:rPr lang="en-AU" smtClean="0">
                <a:solidFill>
                  <a:srgbClr val="E7DEC9">
                    <a:shade val="50000"/>
                    <a:satMod val="200000"/>
                  </a:srgbClr>
                </a:solidFill>
              </a:rPr>
              <a:pPr/>
              <a:t>16/2/17</a:t>
            </a:fld>
            <a:endParaRPr lang="en-AU">
              <a:solidFill>
                <a:srgbClr val="E7DEC9">
                  <a:shade val="50000"/>
                  <a:satMod val="200000"/>
                </a:srgbClr>
              </a:solidFill>
            </a:endParaRPr>
          </a:p>
        </p:txBody>
      </p:sp>
      <p:sp>
        <p:nvSpPr>
          <p:cNvPr id="5" name="Footer Placeholder 4"/>
          <p:cNvSpPr>
            <a:spLocks noGrp="1"/>
          </p:cNvSpPr>
          <p:nvPr>
            <p:ph type="ftr" sz="quarter" idx="11"/>
          </p:nvPr>
        </p:nvSpPr>
        <p:spPr/>
        <p:txBody>
          <a:bodyPr/>
          <a:lstStyle/>
          <a:p>
            <a:endParaRPr lang="en-AU">
              <a:solidFill>
                <a:srgbClr val="E7DEC9">
                  <a:shade val="50000"/>
                  <a:satMod val="200000"/>
                </a:srgbClr>
              </a:solidFill>
            </a:endParaRPr>
          </a:p>
        </p:txBody>
      </p:sp>
      <p:sp>
        <p:nvSpPr>
          <p:cNvPr id="6" name="Slide Number Placeholder 5"/>
          <p:cNvSpPr>
            <a:spLocks noGrp="1"/>
          </p:cNvSpPr>
          <p:nvPr>
            <p:ph type="sldNum" sz="quarter" idx="12"/>
          </p:nvPr>
        </p:nvSpPr>
        <p:spPr/>
        <p:txBody>
          <a:bodyPr/>
          <a:lstStyle/>
          <a:p>
            <a:fld id="{E45EF220-CDC4-4352-A4AC-F1EEF3029F51}" type="slidenum">
              <a:rPr lang="en-AU" smtClean="0">
                <a:solidFill>
                  <a:srgbClr val="E7DEC9">
                    <a:shade val="50000"/>
                    <a:satMod val="200000"/>
                  </a:srgbClr>
                </a:solidFill>
              </a:rPr>
              <a:pPr/>
              <a:t>‹#›</a:t>
            </a:fld>
            <a:endParaRPr lang="en-AU">
              <a:solidFill>
                <a:srgbClr val="E7DEC9">
                  <a:shade val="50000"/>
                  <a:satMod val="200000"/>
                </a:srgbClr>
              </a:solidFill>
            </a:endParaRPr>
          </a:p>
        </p:txBody>
      </p:sp>
      <p:sp>
        <p:nvSpPr>
          <p:cNvPr id="7" name="Rectangle 6"/>
          <p:cNvSpPr/>
          <p:nvPr userDrawn="1"/>
        </p:nvSpPr>
        <p:spPr>
          <a:xfrm>
            <a:off x="0" y="0"/>
            <a:ext cx="9144000" cy="692696"/>
          </a:xfrm>
          <a:prstGeom prst="rect">
            <a:avLst/>
          </a:prstGeom>
          <a:solidFill>
            <a:srgbClr val="7BC1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rgbClr val="F8981D"/>
              </a:solidFill>
            </a:endParaRPr>
          </a:p>
        </p:txBody>
      </p:sp>
      <p:sp>
        <p:nvSpPr>
          <p:cNvPr id="9" name="Rectangle 8"/>
          <p:cNvSpPr/>
          <p:nvPr userDrawn="1"/>
        </p:nvSpPr>
        <p:spPr>
          <a:xfrm>
            <a:off x="0" y="6031406"/>
            <a:ext cx="9144000" cy="836712"/>
          </a:xfrm>
          <a:prstGeom prst="rect">
            <a:avLst/>
          </a:prstGeom>
          <a:solidFill>
            <a:srgbClr val="7BC1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prstClr val="white"/>
              </a:solidFill>
            </a:endParaRPr>
          </a:p>
        </p:txBody>
      </p:sp>
    </p:spTree>
    <p:extLst>
      <p:ext uri="{BB962C8B-B14F-4D97-AF65-F5344CB8AC3E}">
        <p14:creationId xmlns:p14="http://schemas.microsoft.com/office/powerpoint/2010/main" val="1680093879"/>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DTA blank">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04" y="6114409"/>
            <a:ext cx="624855" cy="626959"/>
          </a:xfrm>
          <a:prstGeom prst="rect">
            <a:avLst/>
          </a:prstGeom>
        </p:spPr>
      </p:pic>
    </p:spTree>
    <p:extLst>
      <p:ext uri="{BB962C8B-B14F-4D97-AF65-F5344CB8AC3E}">
        <p14:creationId xmlns:p14="http://schemas.microsoft.com/office/powerpoint/2010/main" val="178801584"/>
      </p:ext>
    </p:extLst>
  </p:cSld>
  <p:clrMapOvr>
    <a:masterClrMapping/>
  </p:clrMapOvr>
  <p:timing>
    <p:tnLst>
      <p:par>
        <p:cTn id="1" dur="indefinite" restart="never" nodeType="tmRoot"/>
      </p:par>
    </p:tnLst>
  </p:timing>
</p:sldLayout>
</file>

<file path=ppt/slideLayouts/slideLayout140.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Ref idx="1001">
        <a:schemeClr val="bg1"/>
      </p:bgRef>
    </p:bg>
    <p:spTree>
      <p:nvGrpSpPr>
        <p:cNvPr id="1" name=""/>
        <p:cNvGrpSpPr/>
        <p:nvPr/>
      </p:nvGrpSpPr>
      <p:grpSpPr>
        <a:xfrm>
          <a:off x="0" y="0"/>
          <a:ext cx="0" cy="0"/>
          <a:chOff x="0" y="0"/>
          <a:chExt cx="0" cy="0"/>
        </a:xfrm>
      </p:grpSpPr>
      <p:sp>
        <p:nvSpPr>
          <p:cNvPr id="12" name="Subtitle 2"/>
          <p:cNvSpPr>
            <a:spLocks noGrp="1"/>
          </p:cNvSpPr>
          <p:nvPr>
            <p:ph type="subTitle" idx="1" hasCustomPrompt="1"/>
          </p:nvPr>
        </p:nvSpPr>
        <p:spPr>
          <a:xfrm>
            <a:off x="539552" y="2132856"/>
            <a:ext cx="8208912" cy="2160000"/>
          </a:xfrm>
          <a:solidFill>
            <a:schemeClr val="bg1"/>
          </a:solidFill>
          <a:effectLst/>
        </p:spPr>
        <p:txBody>
          <a:bodyPr anchor="ctr"/>
          <a:lstStyle>
            <a:lvl1pPr marL="0" indent="0" algn="ctr">
              <a:buNone/>
              <a:defRPr sz="3200" b="0" baseline="0">
                <a:solidFill>
                  <a:srgbClr val="002060"/>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dirty="0" smtClean="0"/>
              <a:t>Title</a:t>
            </a:r>
            <a:endParaRPr lang="en-AU" dirty="0"/>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91880" y="116632"/>
            <a:ext cx="2390401" cy="1920288"/>
          </a:xfrm>
          <a:prstGeom prst="rect">
            <a:avLst/>
          </a:prstGeom>
        </p:spPr>
      </p:pic>
      <p:sp>
        <p:nvSpPr>
          <p:cNvPr id="11" name="TextBox 10"/>
          <p:cNvSpPr txBox="1"/>
          <p:nvPr userDrawn="1"/>
        </p:nvSpPr>
        <p:spPr>
          <a:xfrm>
            <a:off x="193271" y="6218148"/>
            <a:ext cx="8795318" cy="523220"/>
          </a:xfrm>
          <a:prstGeom prst="rect">
            <a:avLst/>
          </a:prstGeom>
          <a:noFill/>
        </p:spPr>
        <p:txBody>
          <a:bodyPr wrap="square" rtlCol="0">
            <a:spAutoFit/>
          </a:bodyPr>
          <a:lstStyle/>
          <a:p>
            <a:pPr algn="ctr" eaLnBrk="0" fontAlgn="base" hangingPunct="0">
              <a:spcBef>
                <a:spcPct val="0"/>
              </a:spcBef>
              <a:spcAft>
                <a:spcPct val="0"/>
              </a:spcAft>
            </a:pPr>
            <a:r>
              <a:rPr lang="en-AU" sz="2800" b="1" dirty="0" smtClean="0">
                <a:solidFill>
                  <a:srgbClr val="212165"/>
                </a:solidFill>
              </a:rPr>
              <a:t>www.dementiatrainingaustralia.com.au</a:t>
            </a:r>
            <a:endParaRPr lang="en-AU" sz="2800" b="1" dirty="0">
              <a:solidFill>
                <a:srgbClr val="212165"/>
              </a:solidFill>
            </a:endParaRPr>
          </a:p>
        </p:txBody>
      </p:sp>
      <p:grpSp>
        <p:nvGrpSpPr>
          <p:cNvPr id="13" name="Group 12"/>
          <p:cNvGrpSpPr/>
          <p:nvPr userDrawn="1"/>
        </p:nvGrpSpPr>
        <p:grpSpPr>
          <a:xfrm>
            <a:off x="-36512" y="4503311"/>
            <a:ext cx="9180512" cy="1661993"/>
            <a:chOff x="-36512" y="4077072"/>
            <a:chExt cx="9180512" cy="1661993"/>
          </a:xfrm>
        </p:grpSpPr>
        <p:sp>
          <p:nvSpPr>
            <p:cNvPr id="14" name="Rectangle 13"/>
            <p:cNvSpPr/>
            <p:nvPr/>
          </p:nvSpPr>
          <p:spPr>
            <a:xfrm>
              <a:off x="-36512" y="4077072"/>
              <a:ext cx="9180512" cy="1661993"/>
            </a:xfrm>
            <a:prstGeom prst="rect">
              <a:avLst/>
            </a:prstGeom>
            <a:solidFill>
              <a:srgbClr val="001641"/>
            </a:solidFill>
          </p:spPr>
          <p:txBody>
            <a:bodyPr wrap="square">
              <a:spAutoFit/>
            </a:bodyPr>
            <a:lstStyle/>
            <a:p>
              <a:pPr algn="ctr"/>
              <a:endParaRPr lang="en-AU" sz="1100" dirty="0" smtClean="0">
                <a:solidFill>
                  <a:prstClr val="white"/>
                </a:solidFill>
              </a:endParaRPr>
            </a:p>
            <a:p>
              <a:pPr algn="ctr"/>
              <a:r>
                <a:rPr lang="en-AU" b="1" dirty="0" smtClean="0">
                  <a:solidFill>
                    <a:prstClr val="white"/>
                  </a:solidFill>
                </a:rPr>
                <a:t>Funded by the Australian Government</a:t>
              </a:r>
              <a:endParaRPr lang="en-AU" sz="1400" b="1" dirty="0" smtClean="0">
                <a:solidFill>
                  <a:prstClr val="white"/>
                </a:solidFill>
              </a:endParaRPr>
            </a:p>
            <a:p>
              <a:pPr algn="ctr"/>
              <a:endParaRPr lang="en-AU" dirty="0" smtClean="0">
                <a:solidFill>
                  <a:prstClr val="white"/>
                </a:solidFill>
              </a:endParaRPr>
            </a:p>
            <a:p>
              <a:pPr algn="ctr"/>
              <a:endParaRPr lang="en-AU" dirty="0" smtClean="0">
                <a:solidFill>
                  <a:prstClr val="white"/>
                </a:solidFill>
              </a:endParaRPr>
            </a:p>
            <a:p>
              <a:pPr algn="ctr"/>
              <a:endParaRPr lang="en-AU" dirty="0" smtClean="0">
                <a:solidFill>
                  <a:prstClr val="white"/>
                </a:solidFill>
              </a:endParaRPr>
            </a:p>
            <a:p>
              <a:pPr algn="ctr"/>
              <a:endParaRPr lang="en-AU" dirty="0">
                <a:solidFill>
                  <a:prstClr val="white"/>
                </a:solidFill>
              </a:endParaRPr>
            </a:p>
          </p:txBody>
        </p:sp>
        <p:pic>
          <p:nvPicPr>
            <p:cNvPr id="1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6635" y="4607262"/>
              <a:ext cx="7772727" cy="10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3979212913"/>
      </p:ext>
    </p:extLst>
  </p:cSld>
  <p:clrMapOvr>
    <a:overrideClrMapping bg1="lt1" tx1="dk1" bg2="lt2" tx2="dk2" accent1="accent1" accent2="accent2" accent3="accent3" accent4="accent4" accent5="accent5" accent6="accent6" hlink="hlink" folHlink="folHlink"/>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showMasterSp="0" preserve="1" userDrawn="1">
  <p:cSld name="DTA mission slide">
    <p:spTree>
      <p:nvGrpSpPr>
        <p:cNvPr id="1" name=""/>
        <p:cNvGrpSpPr/>
        <p:nvPr/>
      </p:nvGrpSpPr>
      <p:grpSpPr>
        <a:xfrm>
          <a:off x="0" y="0"/>
          <a:ext cx="0" cy="0"/>
          <a:chOff x="0" y="0"/>
          <a:chExt cx="0" cy="0"/>
        </a:xfrm>
      </p:grpSpPr>
      <p:sp>
        <p:nvSpPr>
          <p:cNvPr id="2" name="TextBox 1"/>
          <p:cNvSpPr txBox="1"/>
          <p:nvPr userDrawn="1"/>
        </p:nvSpPr>
        <p:spPr>
          <a:xfrm>
            <a:off x="395536" y="2640394"/>
            <a:ext cx="8208912" cy="1569660"/>
          </a:xfrm>
          <a:prstGeom prst="rect">
            <a:avLst/>
          </a:prstGeom>
          <a:noFill/>
        </p:spPr>
        <p:txBody>
          <a:bodyPr wrap="square" rtlCol="0">
            <a:spAutoFit/>
          </a:bodyPr>
          <a:lstStyle/>
          <a:p>
            <a:pPr algn="ctr" eaLnBrk="0" fontAlgn="base" hangingPunct="0">
              <a:spcBef>
                <a:spcPct val="0"/>
              </a:spcBef>
              <a:spcAft>
                <a:spcPct val="0"/>
              </a:spcAft>
            </a:pPr>
            <a:r>
              <a:rPr lang="en-AU" sz="2400" dirty="0" smtClean="0">
                <a:solidFill>
                  <a:srgbClr val="001641"/>
                </a:solidFill>
                <a:cs typeface="Arial" charset="0"/>
              </a:rPr>
              <a:t>DTA provides a national approach to accredited education,</a:t>
            </a:r>
          </a:p>
          <a:p>
            <a:pPr algn="ctr" eaLnBrk="0" fontAlgn="base" hangingPunct="0">
              <a:spcBef>
                <a:spcPct val="0"/>
              </a:spcBef>
              <a:spcAft>
                <a:spcPct val="0"/>
              </a:spcAft>
            </a:pPr>
            <a:r>
              <a:rPr lang="en-AU" sz="2400" dirty="0" smtClean="0">
                <a:solidFill>
                  <a:srgbClr val="001641"/>
                </a:solidFill>
                <a:cs typeface="Arial" charset="0"/>
              </a:rPr>
              <a:t>continued professional development and on-site support</a:t>
            </a:r>
          </a:p>
          <a:p>
            <a:pPr algn="ctr" eaLnBrk="0" fontAlgn="base" hangingPunct="0">
              <a:spcBef>
                <a:spcPct val="0"/>
              </a:spcBef>
              <a:spcAft>
                <a:spcPct val="0"/>
              </a:spcAft>
            </a:pPr>
            <a:r>
              <a:rPr lang="en-AU" sz="2400" dirty="0" smtClean="0">
                <a:solidFill>
                  <a:srgbClr val="001641"/>
                </a:solidFill>
                <a:cs typeface="Arial" charset="0"/>
              </a:rPr>
              <a:t>for health and aged care staff caring</a:t>
            </a:r>
          </a:p>
          <a:p>
            <a:pPr algn="ctr" eaLnBrk="0" fontAlgn="base" hangingPunct="0">
              <a:spcBef>
                <a:spcPct val="0"/>
              </a:spcBef>
              <a:spcAft>
                <a:spcPct val="0"/>
              </a:spcAft>
            </a:pPr>
            <a:r>
              <a:rPr lang="en-AU" sz="2400" dirty="0" smtClean="0">
                <a:solidFill>
                  <a:srgbClr val="001641"/>
                </a:solidFill>
                <a:cs typeface="Arial" charset="0"/>
              </a:rPr>
              <a:t>for people with dementia.</a:t>
            </a:r>
            <a:endParaRPr lang="en-AU" sz="2400" dirty="0">
              <a:solidFill>
                <a:srgbClr val="001641"/>
              </a:solidFill>
              <a:cs typeface="Arial" charset="0"/>
            </a:endParaRPr>
          </a:p>
        </p:txBody>
      </p:sp>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val="0"/>
              </a:ext>
            </a:extLst>
          </a:blip>
          <a:srcRect t="21906" r="8265" b="24964"/>
          <a:stretch/>
        </p:blipFill>
        <p:spPr>
          <a:xfrm>
            <a:off x="2411760" y="404664"/>
            <a:ext cx="4104456" cy="1789168"/>
          </a:xfrm>
          <a:prstGeom prst="rect">
            <a:avLst/>
          </a:prstGeom>
        </p:spPr>
      </p:pic>
      <p:sp>
        <p:nvSpPr>
          <p:cNvPr id="4" name="TextBox 3"/>
          <p:cNvSpPr txBox="1"/>
          <p:nvPr userDrawn="1"/>
        </p:nvSpPr>
        <p:spPr>
          <a:xfrm>
            <a:off x="193271" y="6218148"/>
            <a:ext cx="8795318" cy="523220"/>
          </a:xfrm>
          <a:prstGeom prst="rect">
            <a:avLst/>
          </a:prstGeom>
          <a:noFill/>
        </p:spPr>
        <p:txBody>
          <a:bodyPr wrap="square" rtlCol="0">
            <a:spAutoFit/>
          </a:bodyPr>
          <a:lstStyle/>
          <a:p>
            <a:pPr algn="ctr" eaLnBrk="0" fontAlgn="base" hangingPunct="0">
              <a:spcBef>
                <a:spcPct val="0"/>
              </a:spcBef>
              <a:spcAft>
                <a:spcPct val="0"/>
              </a:spcAft>
            </a:pPr>
            <a:r>
              <a:rPr lang="en-AU" sz="2800" b="1" dirty="0" smtClean="0">
                <a:solidFill>
                  <a:srgbClr val="212165"/>
                </a:solidFill>
              </a:rPr>
              <a:t>www.dementiatrainingaustralia.com.au</a:t>
            </a:r>
            <a:endParaRPr lang="en-AU" sz="2800" b="1" dirty="0">
              <a:solidFill>
                <a:srgbClr val="212165"/>
              </a:solidFill>
            </a:endParaRPr>
          </a:p>
        </p:txBody>
      </p:sp>
      <p:grpSp>
        <p:nvGrpSpPr>
          <p:cNvPr id="5" name="Group 4"/>
          <p:cNvGrpSpPr/>
          <p:nvPr userDrawn="1"/>
        </p:nvGrpSpPr>
        <p:grpSpPr>
          <a:xfrm>
            <a:off x="-36512" y="4503311"/>
            <a:ext cx="9180512" cy="1661993"/>
            <a:chOff x="-36512" y="4077072"/>
            <a:chExt cx="9180512" cy="1661993"/>
          </a:xfrm>
        </p:grpSpPr>
        <p:sp>
          <p:nvSpPr>
            <p:cNvPr id="6" name="Rectangle 5"/>
            <p:cNvSpPr/>
            <p:nvPr/>
          </p:nvSpPr>
          <p:spPr>
            <a:xfrm>
              <a:off x="-36512" y="4077072"/>
              <a:ext cx="9180512" cy="1661993"/>
            </a:xfrm>
            <a:prstGeom prst="rect">
              <a:avLst/>
            </a:prstGeom>
            <a:solidFill>
              <a:srgbClr val="001641"/>
            </a:solidFill>
          </p:spPr>
          <p:txBody>
            <a:bodyPr wrap="square">
              <a:spAutoFit/>
            </a:bodyPr>
            <a:lstStyle/>
            <a:p>
              <a:pPr algn="ctr"/>
              <a:endParaRPr lang="en-AU" sz="1100" dirty="0" smtClean="0">
                <a:solidFill>
                  <a:prstClr val="white"/>
                </a:solidFill>
              </a:endParaRPr>
            </a:p>
            <a:p>
              <a:pPr algn="ctr"/>
              <a:r>
                <a:rPr lang="en-AU" b="1" dirty="0" smtClean="0">
                  <a:solidFill>
                    <a:prstClr val="white"/>
                  </a:solidFill>
                </a:rPr>
                <a:t>Funded by the Australian Government</a:t>
              </a:r>
              <a:endParaRPr lang="en-AU" sz="1400" b="1" dirty="0" smtClean="0">
                <a:solidFill>
                  <a:prstClr val="white"/>
                </a:solidFill>
              </a:endParaRPr>
            </a:p>
            <a:p>
              <a:pPr algn="ctr"/>
              <a:endParaRPr lang="en-AU" dirty="0" smtClean="0">
                <a:solidFill>
                  <a:prstClr val="white"/>
                </a:solidFill>
              </a:endParaRPr>
            </a:p>
            <a:p>
              <a:pPr algn="ctr"/>
              <a:endParaRPr lang="en-AU" dirty="0" smtClean="0">
                <a:solidFill>
                  <a:prstClr val="white"/>
                </a:solidFill>
              </a:endParaRPr>
            </a:p>
            <a:p>
              <a:pPr algn="ctr"/>
              <a:endParaRPr lang="en-AU" dirty="0" smtClean="0">
                <a:solidFill>
                  <a:prstClr val="white"/>
                </a:solidFill>
              </a:endParaRPr>
            </a:p>
            <a:p>
              <a:pPr algn="ctr"/>
              <a:endParaRPr lang="en-AU" dirty="0">
                <a:solidFill>
                  <a:prstClr val="white"/>
                </a:solidFill>
              </a:endParaRPr>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6635" y="4607262"/>
              <a:ext cx="7772727" cy="10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1055471046"/>
      </p:ext>
    </p:extLst>
  </p:cSld>
  <p:clrMapOvr>
    <a:masterClrMapping/>
  </p:clrMapOvr>
  <p:timing>
    <p:tnLst>
      <p:par>
        <p:cTn id="1" dur="indefinite" restart="never" nodeType="tmRoot"/>
      </p:par>
    </p:tnLst>
  </p:timing>
</p:sldLayout>
</file>

<file path=ppt/slideLayouts/slideLayout142.xml><?xml version="1.0" encoding="utf-8"?>
<p:sldLayout xmlns:a="http://schemas.openxmlformats.org/drawingml/2006/main" xmlns:r="http://schemas.openxmlformats.org/officeDocument/2006/relationships" xmlns:p="http://schemas.openxmlformats.org/presentationml/2006/main" showMasterSp="0" preserve="1" userDrawn="1">
  <p:cSld name="DTA blank">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04" y="6114409"/>
            <a:ext cx="624855" cy="626959"/>
          </a:xfrm>
          <a:prstGeom prst="rect">
            <a:avLst/>
          </a:prstGeom>
        </p:spPr>
      </p:pic>
    </p:spTree>
    <p:extLst>
      <p:ext uri="{BB962C8B-B14F-4D97-AF65-F5344CB8AC3E}">
        <p14:creationId xmlns:p14="http://schemas.microsoft.com/office/powerpoint/2010/main" val="1555007510"/>
      </p:ext>
    </p:extLst>
  </p:cSld>
  <p:clrMapOvr>
    <a:masterClrMapping/>
  </p:clrMapOvr>
  <p:timing>
    <p:tnLst>
      <p:par>
        <p:cTn id="1" dur="indefinite" restart="never" nodeType="tmRoot"/>
      </p:par>
    </p:tnLst>
  </p:timing>
</p:sldLayout>
</file>

<file path=ppt/slideLayouts/slideLayout143.xml><?xml version="1.0" encoding="utf-8"?>
<p:sldLayout xmlns:a="http://schemas.openxmlformats.org/drawingml/2006/main" xmlns:r="http://schemas.openxmlformats.org/officeDocument/2006/relationships" xmlns:p="http://schemas.openxmlformats.org/presentationml/2006/main" showMasterSp="0" preserve="1" userDrawn="1">
  <p:cSld name="DTA + UOW blank">
    <p:spTree>
      <p:nvGrpSpPr>
        <p:cNvPr id="1" name=""/>
        <p:cNvGrpSpPr/>
        <p:nvPr/>
      </p:nvGrpSpPr>
      <p:grpSpPr>
        <a:xfrm>
          <a:off x="0" y="0"/>
          <a:ext cx="0" cy="0"/>
          <a:chOff x="0" y="0"/>
          <a:chExt cx="0" cy="0"/>
        </a:xfrm>
      </p:grpSpPr>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val="0"/>
              </a:ext>
            </a:extLst>
          </a:blip>
          <a:srcRect l="59104"/>
          <a:stretch/>
        </p:blipFill>
        <p:spPr>
          <a:xfrm>
            <a:off x="8172400" y="6093376"/>
            <a:ext cx="882809" cy="720000"/>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7504" y="6114409"/>
            <a:ext cx="624855" cy="626959"/>
          </a:xfrm>
          <a:prstGeom prst="rect">
            <a:avLst/>
          </a:prstGeom>
        </p:spPr>
      </p:pic>
    </p:spTree>
    <p:extLst>
      <p:ext uri="{BB962C8B-B14F-4D97-AF65-F5344CB8AC3E}">
        <p14:creationId xmlns:p14="http://schemas.microsoft.com/office/powerpoint/2010/main" val="2549794626"/>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showMasterSp="0" preserve="1" userDrawn="1">
  <p:cSld name="Blank - blue">
    <p:bg>
      <p:bgPr>
        <a:solidFill>
          <a:srgbClr val="00164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65461679"/>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showMasterSp="0" preserve="1" userDrawn="1">
  <p:cSld name="Blank - white">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91284823"/>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showMasterSp="0" preserve="1" userDrawn="1">
  <p:cSld name="GREEN - blank">
    <p:spTree>
      <p:nvGrpSpPr>
        <p:cNvPr id="1" name=""/>
        <p:cNvGrpSpPr/>
        <p:nvPr/>
      </p:nvGrpSpPr>
      <p:grpSpPr>
        <a:xfrm>
          <a:off x="0" y="0"/>
          <a:ext cx="0" cy="0"/>
          <a:chOff x="0" y="0"/>
          <a:chExt cx="0" cy="0"/>
        </a:xfrm>
      </p:grpSpPr>
      <p:sp>
        <p:nvSpPr>
          <p:cNvPr id="8" name="Rectangle 7"/>
          <p:cNvSpPr/>
          <p:nvPr userDrawn="1"/>
        </p:nvSpPr>
        <p:spPr>
          <a:xfrm rot="5400000">
            <a:off x="1132916" y="-1125700"/>
            <a:ext cx="6886924" cy="9135244"/>
          </a:xfrm>
          <a:prstGeom prst="rect">
            <a:avLst/>
          </a:prstGeom>
          <a:gradFill flip="none" rotWithShape="1">
            <a:gsLst>
              <a:gs pos="0">
                <a:srgbClr val="BAD532"/>
              </a:gs>
              <a:gs pos="100000">
                <a:srgbClr val="00A651"/>
              </a:gs>
            </a:gsLst>
            <a:path path="rect">
              <a:fillToRect t="100000" r="100000"/>
            </a:path>
            <a:tileRect l="-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prstClr val="white"/>
              </a:solidFill>
            </a:endParaRPr>
          </a:p>
        </p:txBody>
      </p:sp>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04" y="6114409"/>
            <a:ext cx="624855" cy="626959"/>
          </a:xfrm>
          <a:prstGeom prst="rect">
            <a:avLst/>
          </a:prstGeom>
        </p:spPr>
      </p:pic>
    </p:spTree>
    <p:extLst>
      <p:ext uri="{BB962C8B-B14F-4D97-AF65-F5344CB8AC3E}">
        <p14:creationId xmlns:p14="http://schemas.microsoft.com/office/powerpoint/2010/main" val="835529616"/>
      </p:ext>
    </p:extLst>
  </p:cSld>
  <p:clrMapOvr>
    <a:masterClrMapping/>
  </p:clrMapOvr>
  <p:timing>
    <p:tnLst>
      <p:par>
        <p:cTn id="1" dur="indefinite" restart="never" nodeType="tmRoot"/>
      </p:par>
    </p:tnLst>
  </p:timing>
</p:sldLayout>
</file>

<file path=ppt/slideLayouts/slideLayout147.xml><?xml version="1.0" encoding="utf-8"?>
<p:sldLayout xmlns:a="http://schemas.openxmlformats.org/drawingml/2006/main" xmlns:r="http://schemas.openxmlformats.org/officeDocument/2006/relationships" xmlns:p="http://schemas.openxmlformats.org/presentationml/2006/main" showMasterSp="0" type="obj">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A60237E9-D5E7-4432-8218-73B91F090380}" type="datetimeFigureOut">
              <a:rPr lang="en-AU" smtClean="0">
                <a:solidFill>
                  <a:srgbClr val="E7DEC9">
                    <a:shade val="50000"/>
                    <a:satMod val="200000"/>
                  </a:srgbClr>
                </a:solidFill>
              </a:rPr>
              <a:pPr/>
              <a:t>16/2/17</a:t>
            </a:fld>
            <a:endParaRPr lang="en-AU">
              <a:solidFill>
                <a:srgbClr val="E7DEC9">
                  <a:shade val="50000"/>
                  <a:satMod val="200000"/>
                </a:srgbClr>
              </a:solidFill>
            </a:endParaRPr>
          </a:p>
        </p:txBody>
      </p:sp>
      <p:sp>
        <p:nvSpPr>
          <p:cNvPr id="5" name="Footer Placeholder 4"/>
          <p:cNvSpPr>
            <a:spLocks noGrp="1"/>
          </p:cNvSpPr>
          <p:nvPr>
            <p:ph type="ftr" sz="quarter" idx="11"/>
          </p:nvPr>
        </p:nvSpPr>
        <p:spPr/>
        <p:txBody>
          <a:bodyPr/>
          <a:lstStyle/>
          <a:p>
            <a:endParaRPr lang="en-AU">
              <a:solidFill>
                <a:srgbClr val="E7DEC9">
                  <a:shade val="50000"/>
                  <a:satMod val="200000"/>
                </a:srgbClr>
              </a:solidFill>
            </a:endParaRPr>
          </a:p>
        </p:txBody>
      </p:sp>
      <p:sp>
        <p:nvSpPr>
          <p:cNvPr id="6" name="Slide Number Placeholder 5"/>
          <p:cNvSpPr>
            <a:spLocks noGrp="1"/>
          </p:cNvSpPr>
          <p:nvPr>
            <p:ph type="sldNum" sz="quarter" idx="12"/>
          </p:nvPr>
        </p:nvSpPr>
        <p:spPr/>
        <p:txBody>
          <a:bodyPr/>
          <a:lstStyle/>
          <a:p>
            <a:fld id="{E45EF220-CDC4-4352-A4AC-F1EEF3029F51}" type="slidenum">
              <a:rPr lang="en-AU" smtClean="0">
                <a:solidFill>
                  <a:srgbClr val="E7DEC9">
                    <a:shade val="50000"/>
                    <a:satMod val="200000"/>
                  </a:srgbClr>
                </a:solidFill>
              </a:rPr>
              <a:pPr/>
              <a:t>‹#›</a:t>
            </a:fld>
            <a:endParaRPr lang="en-AU">
              <a:solidFill>
                <a:srgbClr val="E7DEC9">
                  <a:shade val="50000"/>
                  <a:satMod val="200000"/>
                </a:srgbClr>
              </a:solidFill>
            </a:endParaRPr>
          </a:p>
        </p:txBody>
      </p:sp>
      <p:sp>
        <p:nvSpPr>
          <p:cNvPr id="7" name="Rectangle 6"/>
          <p:cNvSpPr/>
          <p:nvPr userDrawn="1"/>
        </p:nvSpPr>
        <p:spPr>
          <a:xfrm>
            <a:off x="0" y="0"/>
            <a:ext cx="9144000" cy="692696"/>
          </a:xfrm>
          <a:prstGeom prst="rect">
            <a:avLst/>
          </a:prstGeom>
          <a:solidFill>
            <a:srgbClr val="7BC1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rgbClr val="F8981D"/>
              </a:solidFill>
            </a:endParaRPr>
          </a:p>
        </p:txBody>
      </p:sp>
      <p:sp>
        <p:nvSpPr>
          <p:cNvPr id="9" name="Rectangle 8"/>
          <p:cNvSpPr/>
          <p:nvPr userDrawn="1"/>
        </p:nvSpPr>
        <p:spPr>
          <a:xfrm>
            <a:off x="0" y="6031406"/>
            <a:ext cx="9144000" cy="836712"/>
          </a:xfrm>
          <a:prstGeom prst="rect">
            <a:avLst/>
          </a:prstGeom>
          <a:solidFill>
            <a:srgbClr val="7BC1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prstClr val="white"/>
              </a:solidFill>
            </a:endParaRPr>
          </a:p>
        </p:txBody>
      </p:sp>
    </p:spTree>
    <p:extLst>
      <p:ext uri="{BB962C8B-B14F-4D97-AF65-F5344CB8AC3E}">
        <p14:creationId xmlns:p14="http://schemas.microsoft.com/office/powerpoint/2010/main" val="913380593"/>
      </p:ext>
    </p:extLst>
  </p:cSld>
  <p:clrMapOvr>
    <a:masterClrMapping/>
  </p:clrMapOvr>
  <p:timing>
    <p:tnLst>
      <p:par>
        <p:cTn id="1" dur="indefinite" restart="never" nodeType="tmRoot"/>
      </p:par>
    </p:tnLst>
  </p:timing>
</p:sldLayout>
</file>

<file path=ppt/slideLayouts/slideLayout148.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Ref idx="1001">
        <a:schemeClr val="bg1"/>
      </p:bgRef>
    </p:bg>
    <p:spTree>
      <p:nvGrpSpPr>
        <p:cNvPr id="1" name=""/>
        <p:cNvGrpSpPr/>
        <p:nvPr/>
      </p:nvGrpSpPr>
      <p:grpSpPr>
        <a:xfrm>
          <a:off x="0" y="0"/>
          <a:ext cx="0" cy="0"/>
          <a:chOff x="0" y="0"/>
          <a:chExt cx="0" cy="0"/>
        </a:xfrm>
      </p:grpSpPr>
      <p:sp>
        <p:nvSpPr>
          <p:cNvPr id="12" name="Subtitle 2"/>
          <p:cNvSpPr>
            <a:spLocks noGrp="1"/>
          </p:cNvSpPr>
          <p:nvPr>
            <p:ph type="subTitle" idx="1" hasCustomPrompt="1"/>
          </p:nvPr>
        </p:nvSpPr>
        <p:spPr>
          <a:xfrm>
            <a:off x="539552" y="2132856"/>
            <a:ext cx="8208912" cy="2160000"/>
          </a:xfrm>
          <a:solidFill>
            <a:schemeClr val="bg1"/>
          </a:solidFill>
          <a:effectLst/>
        </p:spPr>
        <p:txBody>
          <a:bodyPr anchor="ctr"/>
          <a:lstStyle>
            <a:lvl1pPr marL="0" indent="0" algn="ctr">
              <a:buNone/>
              <a:defRPr sz="3200" b="0" baseline="0">
                <a:solidFill>
                  <a:srgbClr val="002060"/>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dirty="0" smtClean="0"/>
              <a:t>Title</a:t>
            </a:r>
            <a:endParaRPr lang="en-AU" dirty="0"/>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91880" y="116632"/>
            <a:ext cx="2390401" cy="1920288"/>
          </a:xfrm>
          <a:prstGeom prst="rect">
            <a:avLst/>
          </a:prstGeom>
        </p:spPr>
      </p:pic>
      <p:sp>
        <p:nvSpPr>
          <p:cNvPr id="11" name="TextBox 10"/>
          <p:cNvSpPr txBox="1"/>
          <p:nvPr userDrawn="1"/>
        </p:nvSpPr>
        <p:spPr>
          <a:xfrm>
            <a:off x="193271" y="6218148"/>
            <a:ext cx="8795318" cy="523220"/>
          </a:xfrm>
          <a:prstGeom prst="rect">
            <a:avLst/>
          </a:prstGeom>
          <a:noFill/>
        </p:spPr>
        <p:txBody>
          <a:bodyPr wrap="square" rtlCol="0">
            <a:spAutoFit/>
          </a:bodyPr>
          <a:lstStyle/>
          <a:p>
            <a:pPr algn="ctr" eaLnBrk="0" fontAlgn="base" hangingPunct="0">
              <a:spcBef>
                <a:spcPct val="0"/>
              </a:spcBef>
              <a:spcAft>
                <a:spcPct val="0"/>
              </a:spcAft>
            </a:pPr>
            <a:r>
              <a:rPr lang="en-AU" sz="2800" b="1" dirty="0" smtClean="0">
                <a:solidFill>
                  <a:srgbClr val="212165"/>
                </a:solidFill>
              </a:rPr>
              <a:t>www.dementiatrainingaustralia.com.au</a:t>
            </a:r>
            <a:endParaRPr lang="en-AU" sz="2800" b="1" dirty="0">
              <a:solidFill>
                <a:srgbClr val="212165"/>
              </a:solidFill>
            </a:endParaRPr>
          </a:p>
        </p:txBody>
      </p:sp>
      <p:grpSp>
        <p:nvGrpSpPr>
          <p:cNvPr id="13" name="Group 12"/>
          <p:cNvGrpSpPr/>
          <p:nvPr userDrawn="1"/>
        </p:nvGrpSpPr>
        <p:grpSpPr>
          <a:xfrm>
            <a:off x="-36512" y="4503311"/>
            <a:ext cx="9180512" cy="1661993"/>
            <a:chOff x="-36512" y="4077072"/>
            <a:chExt cx="9180512" cy="1661993"/>
          </a:xfrm>
        </p:grpSpPr>
        <p:sp>
          <p:nvSpPr>
            <p:cNvPr id="14" name="Rectangle 13"/>
            <p:cNvSpPr/>
            <p:nvPr/>
          </p:nvSpPr>
          <p:spPr>
            <a:xfrm>
              <a:off x="-36512" y="4077072"/>
              <a:ext cx="9180512" cy="1661993"/>
            </a:xfrm>
            <a:prstGeom prst="rect">
              <a:avLst/>
            </a:prstGeom>
            <a:solidFill>
              <a:srgbClr val="001641"/>
            </a:solidFill>
          </p:spPr>
          <p:txBody>
            <a:bodyPr wrap="square">
              <a:spAutoFit/>
            </a:bodyPr>
            <a:lstStyle/>
            <a:p>
              <a:pPr algn="ctr"/>
              <a:endParaRPr lang="en-AU" sz="1100" dirty="0" smtClean="0">
                <a:solidFill>
                  <a:prstClr val="white"/>
                </a:solidFill>
              </a:endParaRPr>
            </a:p>
            <a:p>
              <a:pPr algn="ctr"/>
              <a:r>
                <a:rPr lang="en-AU" b="1" dirty="0" smtClean="0">
                  <a:solidFill>
                    <a:prstClr val="white"/>
                  </a:solidFill>
                </a:rPr>
                <a:t>Funded by the Australian Government</a:t>
              </a:r>
              <a:endParaRPr lang="en-AU" sz="1400" b="1" dirty="0" smtClean="0">
                <a:solidFill>
                  <a:prstClr val="white"/>
                </a:solidFill>
              </a:endParaRPr>
            </a:p>
            <a:p>
              <a:pPr algn="ctr"/>
              <a:endParaRPr lang="en-AU" dirty="0" smtClean="0">
                <a:solidFill>
                  <a:prstClr val="white"/>
                </a:solidFill>
              </a:endParaRPr>
            </a:p>
            <a:p>
              <a:pPr algn="ctr"/>
              <a:endParaRPr lang="en-AU" dirty="0" smtClean="0">
                <a:solidFill>
                  <a:prstClr val="white"/>
                </a:solidFill>
              </a:endParaRPr>
            </a:p>
            <a:p>
              <a:pPr algn="ctr"/>
              <a:endParaRPr lang="en-AU" dirty="0" smtClean="0">
                <a:solidFill>
                  <a:prstClr val="white"/>
                </a:solidFill>
              </a:endParaRPr>
            </a:p>
            <a:p>
              <a:pPr algn="ctr"/>
              <a:endParaRPr lang="en-AU" dirty="0">
                <a:solidFill>
                  <a:prstClr val="white"/>
                </a:solidFill>
              </a:endParaRPr>
            </a:p>
          </p:txBody>
        </p:sp>
        <p:pic>
          <p:nvPicPr>
            <p:cNvPr id="1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6635" y="4607262"/>
              <a:ext cx="7772727" cy="10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3171752636"/>
      </p:ext>
    </p:extLst>
  </p:cSld>
  <p:clrMapOvr>
    <a:overrideClrMapping bg1="lt1" tx1="dk1" bg2="lt2" tx2="dk2" accent1="accent1" accent2="accent2" accent3="accent3" accent4="accent4" accent5="accent5" accent6="accent6" hlink="hlink" folHlink="folHlink"/>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showMasterSp="0" preserve="1" userDrawn="1">
  <p:cSld name="DTA mission slide">
    <p:spTree>
      <p:nvGrpSpPr>
        <p:cNvPr id="1" name=""/>
        <p:cNvGrpSpPr/>
        <p:nvPr/>
      </p:nvGrpSpPr>
      <p:grpSpPr>
        <a:xfrm>
          <a:off x="0" y="0"/>
          <a:ext cx="0" cy="0"/>
          <a:chOff x="0" y="0"/>
          <a:chExt cx="0" cy="0"/>
        </a:xfrm>
      </p:grpSpPr>
      <p:sp>
        <p:nvSpPr>
          <p:cNvPr id="2" name="TextBox 1"/>
          <p:cNvSpPr txBox="1"/>
          <p:nvPr userDrawn="1"/>
        </p:nvSpPr>
        <p:spPr>
          <a:xfrm>
            <a:off x="395536" y="2640394"/>
            <a:ext cx="8208912" cy="1569660"/>
          </a:xfrm>
          <a:prstGeom prst="rect">
            <a:avLst/>
          </a:prstGeom>
          <a:noFill/>
        </p:spPr>
        <p:txBody>
          <a:bodyPr wrap="square" rtlCol="0">
            <a:spAutoFit/>
          </a:bodyPr>
          <a:lstStyle/>
          <a:p>
            <a:pPr algn="ctr" eaLnBrk="0" fontAlgn="base" hangingPunct="0">
              <a:spcBef>
                <a:spcPct val="0"/>
              </a:spcBef>
              <a:spcAft>
                <a:spcPct val="0"/>
              </a:spcAft>
            </a:pPr>
            <a:r>
              <a:rPr lang="en-AU" sz="2400" dirty="0" smtClean="0">
                <a:solidFill>
                  <a:srgbClr val="001641"/>
                </a:solidFill>
                <a:cs typeface="Arial" charset="0"/>
              </a:rPr>
              <a:t>DTA provides a national approach to accredited education,</a:t>
            </a:r>
          </a:p>
          <a:p>
            <a:pPr algn="ctr" eaLnBrk="0" fontAlgn="base" hangingPunct="0">
              <a:spcBef>
                <a:spcPct val="0"/>
              </a:spcBef>
              <a:spcAft>
                <a:spcPct val="0"/>
              </a:spcAft>
            </a:pPr>
            <a:r>
              <a:rPr lang="en-AU" sz="2400" dirty="0" smtClean="0">
                <a:solidFill>
                  <a:srgbClr val="001641"/>
                </a:solidFill>
                <a:cs typeface="Arial" charset="0"/>
              </a:rPr>
              <a:t>continued professional development and on-site support</a:t>
            </a:r>
          </a:p>
          <a:p>
            <a:pPr algn="ctr" eaLnBrk="0" fontAlgn="base" hangingPunct="0">
              <a:spcBef>
                <a:spcPct val="0"/>
              </a:spcBef>
              <a:spcAft>
                <a:spcPct val="0"/>
              </a:spcAft>
            </a:pPr>
            <a:r>
              <a:rPr lang="en-AU" sz="2400" dirty="0" smtClean="0">
                <a:solidFill>
                  <a:srgbClr val="001641"/>
                </a:solidFill>
                <a:cs typeface="Arial" charset="0"/>
              </a:rPr>
              <a:t>for health and aged care staff caring</a:t>
            </a:r>
          </a:p>
          <a:p>
            <a:pPr algn="ctr" eaLnBrk="0" fontAlgn="base" hangingPunct="0">
              <a:spcBef>
                <a:spcPct val="0"/>
              </a:spcBef>
              <a:spcAft>
                <a:spcPct val="0"/>
              </a:spcAft>
            </a:pPr>
            <a:r>
              <a:rPr lang="en-AU" sz="2400" dirty="0" smtClean="0">
                <a:solidFill>
                  <a:srgbClr val="001641"/>
                </a:solidFill>
                <a:cs typeface="Arial" charset="0"/>
              </a:rPr>
              <a:t>for people with dementia.</a:t>
            </a:r>
            <a:endParaRPr lang="en-AU" sz="2400" dirty="0">
              <a:solidFill>
                <a:srgbClr val="001641"/>
              </a:solidFill>
              <a:cs typeface="Arial" charset="0"/>
            </a:endParaRPr>
          </a:p>
        </p:txBody>
      </p:sp>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val="0"/>
              </a:ext>
            </a:extLst>
          </a:blip>
          <a:srcRect t="21906" r="8265" b="24964"/>
          <a:stretch/>
        </p:blipFill>
        <p:spPr>
          <a:xfrm>
            <a:off x="2411760" y="404664"/>
            <a:ext cx="4104456" cy="1789168"/>
          </a:xfrm>
          <a:prstGeom prst="rect">
            <a:avLst/>
          </a:prstGeom>
        </p:spPr>
      </p:pic>
      <p:sp>
        <p:nvSpPr>
          <p:cNvPr id="4" name="TextBox 3"/>
          <p:cNvSpPr txBox="1"/>
          <p:nvPr userDrawn="1"/>
        </p:nvSpPr>
        <p:spPr>
          <a:xfrm>
            <a:off x="193271" y="6218148"/>
            <a:ext cx="8795318" cy="523220"/>
          </a:xfrm>
          <a:prstGeom prst="rect">
            <a:avLst/>
          </a:prstGeom>
          <a:noFill/>
        </p:spPr>
        <p:txBody>
          <a:bodyPr wrap="square" rtlCol="0">
            <a:spAutoFit/>
          </a:bodyPr>
          <a:lstStyle/>
          <a:p>
            <a:pPr algn="ctr" eaLnBrk="0" fontAlgn="base" hangingPunct="0">
              <a:spcBef>
                <a:spcPct val="0"/>
              </a:spcBef>
              <a:spcAft>
                <a:spcPct val="0"/>
              </a:spcAft>
            </a:pPr>
            <a:r>
              <a:rPr lang="en-AU" sz="2800" b="1" dirty="0" smtClean="0">
                <a:solidFill>
                  <a:srgbClr val="212165"/>
                </a:solidFill>
              </a:rPr>
              <a:t>www.dementiatrainingaustralia.com.au</a:t>
            </a:r>
            <a:endParaRPr lang="en-AU" sz="2800" b="1" dirty="0">
              <a:solidFill>
                <a:srgbClr val="212165"/>
              </a:solidFill>
            </a:endParaRPr>
          </a:p>
        </p:txBody>
      </p:sp>
      <p:grpSp>
        <p:nvGrpSpPr>
          <p:cNvPr id="5" name="Group 4"/>
          <p:cNvGrpSpPr/>
          <p:nvPr userDrawn="1"/>
        </p:nvGrpSpPr>
        <p:grpSpPr>
          <a:xfrm>
            <a:off x="-36512" y="4503311"/>
            <a:ext cx="9180512" cy="1661993"/>
            <a:chOff x="-36512" y="4077072"/>
            <a:chExt cx="9180512" cy="1661993"/>
          </a:xfrm>
        </p:grpSpPr>
        <p:sp>
          <p:nvSpPr>
            <p:cNvPr id="6" name="Rectangle 5"/>
            <p:cNvSpPr/>
            <p:nvPr/>
          </p:nvSpPr>
          <p:spPr>
            <a:xfrm>
              <a:off x="-36512" y="4077072"/>
              <a:ext cx="9180512" cy="1661993"/>
            </a:xfrm>
            <a:prstGeom prst="rect">
              <a:avLst/>
            </a:prstGeom>
            <a:solidFill>
              <a:srgbClr val="001641"/>
            </a:solidFill>
          </p:spPr>
          <p:txBody>
            <a:bodyPr wrap="square">
              <a:spAutoFit/>
            </a:bodyPr>
            <a:lstStyle/>
            <a:p>
              <a:pPr algn="ctr"/>
              <a:endParaRPr lang="en-AU" sz="1100" dirty="0" smtClean="0">
                <a:solidFill>
                  <a:prstClr val="white"/>
                </a:solidFill>
              </a:endParaRPr>
            </a:p>
            <a:p>
              <a:pPr algn="ctr"/>
              <a:r>
                <a:rPr lang="en-AU" b="1" dirty="0" smtClean="0">
                  <a:solidFill>
                    <a:prstClr val="white"/>
                  </a:solidFill>
                </a:rPr>
                <a:t>Funded by the Australian Government</a:t>
              </a:r>
              <a:endParaRPr lang="en-AU" sz="1400" b="1" dirty="0" smtClean="0">
                <a:solidFill>
                  <a:prstClr val="white"/>
                </a:solidFill>
              </a:endParaRPr>
            </a:p>
            <a:p>
              <a:pPr algn="ctr"/>
              <a:endParaRPr lang="en-AU" dirty="0" smtClean="0">
                <a:solidFill>
                  <a:prstClr val="white"/>
                </a:solidFill>
              </a:endParaRPr>
            </a:p>
            <a:p>
              <a:pPr algn="ctr"/>
              <a:endParaRPr lang="en-AU" dirty="0" smtClean="0">
                <a:solidFill>
                  <a:prstClr val="white"/>
                </a:solidFill>
              </a:endParaRPr>
            </a:p>
            <a:p>
              <a:pPr algn="ctr"/>
              <a:endParaRPr lang="en-AU" dirty="0" smtClean="0">
                <a:solidFill>
                  <a:prstClr val="white"/>
                </a:solidFill>
              </a:endParaRPr>
            </a:p>
            <a:p>
              <a:pPr algn="ctr"/>
              <a:endParaRPr lang="en-AU" dirty="0">
                <a:solidFill>
                  <a:prstClr val="white"/>
                </a:solidFill>
              </a:endParaRPr>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6635" y="4607262"/>
              <a:ext cx="7772727" cy="10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290466103"/>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DTA + UOW blank">
    <p:spTree>
      <p:nvGrpSpPr>
        <p:cNvPr id="1" name=""/>
        <p:cNvGrpSpPr/>
        <p:nvPr/>
      </p:nvGrpSpPr>
      <p:grpSpPr>
        <a:xfrm>
          <a:off x="0" y="0"/>
          <a:ext cx="0" cy="0"/>
          <a:chOff x="0" y="0"/>
          <a:chExt cx="0" cy="0"/>
        </a:xfrm>
      </p:grpSpPr>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val="0"/>
              </a:ext>
            </a:extLst>
          </a:blip>
          <a:srcRect l="59104"/>
          <a:stretch/>
        </p:blipFill>
        <p:spPr>
          <a:xfrm>
            <a:off x="8172400" y="6093376"/>
            <a:ext cx="882809" cy="720000"/>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7504" y="6114409"/>
            <a:ext cx="624855" cy="626959"/>
          </a:xfrm>
          <a:prstGeom prst="rect">
            <a:avLst/>
          </a:prstGeom>
        </p:spPr>
      </p:pic>
    </p:spTree>
    <p:extLst>
      <p:ext uri="{BB962C8B-B14F-4D97-AF65-F5344CB8AC3E}">
        <p14:creationId xmlns:p14="http://schemas.microsoft.com/office/powerpoint/2010/main" val="12198871"/>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showMasterSp="0" preserve="1" userDrawn="1">
  <p:cSld name="DTA blank">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04" y="6114409"/>
            <a:ext cx="624855" cy="626959"/>
          </a:xfrm>
          <a:prstGeom prst="rect">
            <a:avLst/>
          </a:prstGeom>
        </p:spPr>
      </p:pic>
    </p:spTree>
    <p:extLst>
      <p:ext uri="{BB962C8B-B14F-4D97-AF65-F5344CB8AC3E}">
        <p14:creationId xmlns:p14="http://schemas.microsoft.com/office/powerpoint/2010/main" val="3291831662"/>
      </p:ext>
    </p:extLst>
  </p:cSld>
  <p:clrMapOvr>
    <a:masterClrMapping/>
  </p:clrMapOvr>
  <p:timing>
    <p:tnLst>
      <p:par>
        <p:cTn id="1" dur="indefinite" restart="never" nodeType="tmRoot"/>
      </p:par>
    </p:tnLst>
  </p:timing>
</p:sldLayout>
</file>

<file path=ppt/slideLayouts/slideLayout151.xml><?xml version="1.0" encoding="utf-8"?>
<p:sldLayout xmlns:a="http://schemas.openxmlformats.org/drawingml/2006/main" xmlns:r="http://schemas.openxmlformats.org/officeDocument/2006/relationships" xmlns:p="http://schemas.openxmlformats.org/presentationml/2006/main" showMasterSp="0" preserve="1" userDrawn="1">
  <p:cSld name="DTA + UOW blank">
    <p:spTree>
      <p:nvGrpSpPr>
        <p:cNvPr id="1" name=""/>
        <p:cNvGrpSpPr/>
        <p:nvPr/>
      </p:nvGrpSpPr>
      <p:grpSpPr>
        <a:xfrm>
          <a:off x="0" y="0"/>
          <a:ext cx="0" cy="0"/>
          <a:chOff x="0" y="0"/>
          <a:chExt cx="0" cy="0"/>
        </a:xfrm>
      </p:grpSpPr>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val="0"/>
              </a:ext>
            </a:extLst>
          </a:blip>
          <a:srcRect l="59104"/>
          <a:stretch/>
        </p:blipFill>
        <p:spPr>
          <a:xfrm>
            <a:off x="8172400" y="6093376"/>
            <a:ext cx="882809" cy="720000"/>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7504" y="6114409"/>
            <a:ext cx="624855" cy="626959"/>
          </a:xfrm>
          <a:prstGeom prst="rect">
            <a:avLst/>
          </a:prstGeom>
        </p:spPr>
      </p:pic>
    </p:spTree>
    <p:extLst>
      <p:ext uri="{BB962C8B-B14F-4D97-AF65-F5344CB8AC3E}">
        <p14:creationId xmlns:p14="http://schemas.microsoft.com/office/powerpoint/2010/main" val="3978628241"/>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showMasterSp="0" preserve="1" userDrawn="1">
  <p:cSld name="Blank - blue">
    <p:bg>
      <p:bgPr>
        <a:solidFill>
          <a:srgbClr val="00164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12894459"/>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showMasterSp="0" preserve="1" userDrawn="1">
  <p:cSld name="Blank - white">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1697884"/>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showMasterSp="0" preserve="1" userDrawn="1">
  <p:cSld name="GREEN - blank">
    <p:spTree>
      <p:nvGrpSpPr>
        <p:cNvPr id="1" name=""/>
        <p:cNvGrpSpPr/>
        <p:nvPr/>
      </p:nvGrpSpPr>
      <p:grpSpPr>
        <a:xfrm>
          <a:off x="0" y="0"/>
          <a:ext cx="0" cy="0"/>
          <a:chOff x="0" y="0"/>
          <a:chExt cx="0" cy="0"/>
        </a:xfrm>
      </p:grpSpPr>
      <p:sp>
        <p:nvSpPr>
          <p:cNvPr id="8" name="Rectangle 7"/>
          <p:cNvSpPr/>
          <p:nvPr userDrawn="1"/>
        </p:nvSpPr>
        <p:spPr>
          <a:xfrm rot="5400000">
            <a:off x="1132916" y="-1125700"/>
            <a:ext cx="6886924" cy="9135244"/>
          </a:xfrm>
          <a:prstGeom prst="rect">
            <a:avLst/>
          </a:prstGeom>
          <a:gradFill flip="none" rotWithShape="1">
            <a:gsLst>
              <a:gs pos="0">
                <a:srgbClr val="BAD532"/>
              </a:gs>
              <a:gs pos="100000">
                <a:srgbClr val="00A651"/>
              </a:gs>
            </a:gsLst>
            <a:path path="rect">
              <a:fillToRect t="100000" r="100000"/>
            </a:path>
            <a:tileRect l="-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prstClr val="white"/>
              </a:solidFill>
            </a:endParaRPr>
          </a:p>
        </p:txBody>
      </p:sp>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04" y="6114409"/>
            <a:ext cx="624855" cy="626959"/>
          </a:xfrm>
          <a:prstGeom prst="rect">
            <a:avLst/>
          </a:prstGeom>
        </p:spPr>
      </p:pic>
    </p:spTree>
    <p:extLst>
      <p:ext uri="{BB962C8B-B14F-4D97-AF65-F5344CB8AC3E}">
        <p14:creationId xmlns:p14="http://schemas.microsoft.com/office/powerpoint/2010/main" val="2225405795"/>
      </p:ext>
    </p:extLst>
  </p:cSld>
  <p:clrMapOvr>
    <a:masterClrMapping/>
  </p:clrMapOvr>
  <p:timing>
    <p:tnLst>
      <p:par>
        <p:cTn id="1" dur="indefinite" restart="never" nodeType="tmRoot"/>
      </p:par>
    </p:tnLst>
  </p:timing>
</p:sldLayout>
</file>

<file path=ppt/slideLayouts/slideLayout155.xml><?xml version="1.0" encoding="utf-8"?>
<p:sldLayout xmlns:a="http://schemas.openxmlformats.org/drawingml/2006/main" xmlns:r="http://schemas.openxmlformats.org/officeDocument/2006/relationships" xmlns:p="http://schemas.openxmlformats.org/presentationml/2006/main" showMasterSp="0" type="obj">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A60237E9-D5E7-4432-8218-73B91F090380}" type="datetimeFigureOut">
              <a:rPr lang="en-AU" smtClean="0">
                <a:solidFill>
                  <a:srgbClr val="E7DEC9">
                    <a:shade val="50000"/>
                    <a:satMod val="200000"/>
                  </a:srgbClr>
                </a:solidFill>
              </a:rPr>
              <a:pPr/>
              <a:t>16/2/17</a:t>
            </a:fld>
            <a:endParaRPr lang="en-AU">
              <a:solidFill>
                <a:srgbClr val="E7DEC9">
                  <a:shade val="50000"/>
                  <a:satMod val="200000"/>
                </a:srgbClr>
              </a:solidFill>
            </a:endParaRPr>
          </a:p>
        </p:txBody>
      </p:sp>
      <p:sp>
        <p:nvSpPr>
          <p:cNvPr id="5" name="Footer Placeholder 4"/>
          <p:cNvSpPr>
            <a:spLocks noGrp="1"/>
          </p:cNvSpPr>
          <p:nvPr>
            <p:ph type="ftr" sz="quarter" idx="11"/>
          </p:nvPr>
        </p:nvSpPr>
        <p:spPr/>
        <p:txBody>
          <a:bodyPr/>
          <a:lstStyle/>
          <a:p>
            <a:endParaRPr lang="en-AU">
              <a:solidFill>
                <a:srgbClr val="E7DEC9">
                  <a:shade val="50000"/>
                  <a:satMod val="200000"/>
                </a:srgbClr>
              </a:solidFill>
            </a:endParaRPr>
          </a:p>
        </p:txBody>
      </p:sp>
      <p:sp>
        <p:nvSpPr>
          <p:cNvPr id="6" name="Slide Number Placeholder 5"/>
          <p:cNvSpPr>
            <a:spLocks noGrp="1"/>
          </p:cNvSpPr>
          <p:nvPr>
            <p:ph type="sldNum" sz="quarter" idx="12"/>
          </p:nvPr>
        </p:nvSpPr>
        <p:spPr/>
        <p:txBody>
          <a:bodyPr/>
          <a:lstStyle/>
          <a:p>
            <a:fld id="{E45EF220-CDC4-4352-A4AC-F1EEF3029F51}" type="slidenum">
              <a:rPr lang="en-AU" smtClean="0">
                <a:solidFill>
                  <a:srgbClr val="E7DEC9">
                    <a:shade val="50000"/>
                    <a:satMod val="200000"/>
                  </a:srgbClr>
                </a:solidFill>
              </a:rPr>
              <a:pPr/>
              <a:t>‹#›</a:t>
            </a:fld>
            <a:endParaRPr lang="en-AU">
              <a:solidFill>
                <a:srgbClr val="E7DEC9">
                  <a:shade val="50000"/>
                  <a:satMod val="200000"/>
                </a:srgbClr>
              </a:solidFill>
            </a:endParaRPr>
          </a:p>
        </p:txBody>
      </p:sp>
      <p:sp>
        <p:nvSpPr>
          <p:cNvPr id="7" name="Rectangle 6"/>
          <p:cNvSpPr/>
          <p:nvPr userDrawn="1"/>
        </p:nvSpPr>
        <p:spPr>
          <a:xfrm>
            <a:off x="0" y="0"/>
            <a:ext cx="9144000" cy="692696"/>
          </a:xfrm>
          <a:prstGeom prst="rect">
            <a:avLst/>
          </a:prstGeom>
          <a:solidFill>
            <a:srgbClr val="7BC1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rgbClr val="F8981D"/>
              </a:solidFill>
            </a:endParaRPr>
          </a:p>
        </p:txBody>
      </p:sp>
      <p:sp>
        <p:nvSpPr>
          <p:cNvPr id="9" name="Rectangle 8"/>
          <p:cNvSpPr/>
          <p:nvPr userDrawn="1"/>
        </p:nvSpPr>
        <p:spPr>
          <a:xfrm>
            <a:off x="0" y="6031406"/>
            <a:ext cx="9144000" cy="836712"/>
          </a:xfrm>
          <a:prstGeom prst="rect">
            <a:avLst/>
          </a:prstGeom>
          <a:solidFill>
            <a:srgbClr val="7BC1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prstClr val="white"/>
              </a:solidFill>
            </a:endParaRPr>
          </a:p>
        </p:txBody>
      </p:sp>
    </p:spTree>
    <p:extLst>
      <p:ext uri="{BB962C8B-B14F-4D97-AF65-F5344CB8AC3E}">
        <p14:creationId xmlns:p14="http://schemas.microsoft.com/office/powerpoint/2010/main" val="780161563"/>
      </p:ext>
    </p:extLst>
  </p:cSld>
  <p:clrMapOvr>
    <a:masterClrMapping/>
  </p:clrMapOvr>
  <p:timing>
    <p:tnLst>
      <p:par>
        <p:cTn id="1" dur="indefinite" restart="never" nodeType="tmRoot"/>
      </p:par>
    </p:tnLst>
  </p:timing>
</p:sldLayout>
</file>

<file path=ppt/slideLayouts/slideLayout156.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Ref idx="1001">
        <a:schemeClr val="bg1"/>
      </p:bgRef>
    </p:bg>
    <p:spTree>
      <p:nvGrpSpPr>
        <p:cNvPr id="1" name=""/>
        <p:cNvGrpSpPr/>
        <p:nvPr/>
      </p:nvGrpSpPr>
      <p:grpSpPr>
        <a:xfrm>
          <a:off x="0" y="0"/>
          <a:ext cx="0" cy="0"/>
          <a:chOff x="0" y="0"/>
          <a:chExt cx="0" cy="0"/>
        </a:xfrm>
      </p:grpSpPr>
      <p:sp>
        <p:nvSpPr>
          <p:cNvPr id="12" name="Subtitle 2"/>
          <p:cNvSpPr>
            <a:spLocks noGrp="1"/>
          </p:cNvSpPr>
          <p:nvPr>
            <p:ph type="subTitle" idx="1" hasCustomPrompt="1"/>
          </p:nvPr>
        </p:nvSpPr>
        <p:spPr>
          <a:xfrm>
            <a:off x="539552" y="2132856"/>
            <a:ext cx="8208912" cy="2160000"/>
          </a:xfrm>
          <a:solidFill>
            <a:schemeClr val="bg1"/>
          </a:solidFill>
          <a:effectLst/>
        </p:spPr>
        <p:txBody>
          <a:bodyPr anchor="ctr"/>
          <a:lstStyle>
            <a:lvl1pPr marL="0" indent="0" algn="ctr">
              <a:buNone/>
              <a:defRPr sz="3200" b="0" baseline="0">
                <a:solidFill>
                  <a:srgbClr val="002060"/>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dirty="0" smtClean="0"/>
              <a:t>Title</a:t>
            </a:r>
            <a:endParaRPr lang="en-AU" dirty="0"/>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91880" y="116632"/>
            <a:ext cx="2390401" cy="1920288"/>
          </a:xfrm>
          <a:prstGeom prst="rect">
            <a:avLst/>
          </a:prstGeom>
        </p:spPr>
      </p:pic>
      <p:sp>
        <p:nvSpPr>
          <p:cNvPr id="11" name="TextBox 10"/>
          <p:cNvSpPr txBox="1"/>
          <p:nvPr userDrawn="1"/>
        </p:nvSpPr>
        <p:spPr>
          <a:xfrm>
            <a:off x="193271" y="6218148"/>
            <a:ext cx="8795318" cy="523220"/>
          </a:xfrm>
          <a:prstGeom prst="rect">
            <a:avLst/>
          </a:prstGeom>
          <a:noFill/>
        </p:spPr>
        <p:txBody>
          <a:bodyPr wrap="square" rtlCol="0">
            <a:spAutoFit/>
          </a:bodyPr>
          <a:lstStyle/>
          <a:p>
            <a:pPr algn="ctr" eaLnBrk="0" fontAlgn="base" hangingPunct="0">
              <a:spcBef>
                <a:spcPct val="0"/>
              </a:spcBef>
              <a:spcAft>
                <a:spcPct val="0"/>
              </a:spcAft>
            </a:pPr>
            <a:r>
              <a:rPr lang="en-AU" sz="2800" b="1" dirty="0" smtClean="0">
                <a:solidFill>
                  <a:srgbClr val="212165"/>
                </a:solidFill>
              </a:rPr>
              <a:t>www.dementiatrainingaustralia.com.au</a:t>
            </a:r>
            <a:endParaRPr lang="en-AU" sz="2800" b="1" dirty="0">
              <a:solidFill>
                <a:srgbClr val="212165"/>
              </a:solidFill>
            </a:endParaRPr>
          </a:p>
        </p:txBody>
      </p:sp>
      <p:grpSp>
        <p:nvGrpSpPr>
          <p:cNvPr id="13" name="Group 12"/>
          <p:cNvGrpSpPr/>
          <p:nvPr userDrawn="1"/>
        </p:nvGrpSpPr>
        <p:grpSpPr>
          <a:xfrm>
            <a:off x="-36512" y="4503311"/>
            <a:ext cx="9180512" cy="1661993"/>
            <a:chOff x="-36512" y="4077072"/>
            <a:chExt cx="9180512" cy="1661993"/>
          </a:xfrm>
        </p:grpSpPr>
        <p:sp>
          <p:nvSpPr>
            <p:cNvPr id="14" name="Rectangle 13"/>
            <p:cNvSpPr/>
            <p:nvPr/>
          </p:nvSpPr>
          <p:spPr>
            <a:xfrm>
              <a:off x="-36512" y="4077072"/>
              <a:ext cx="9180512" cy="1661993"/>
            </a:xfrm>
            <a:prstGeom prst="rect">
              <a:avLst/>
            </a:prstGeom>
            <a:solidFill>
              <a:srgbClr val="001641"/>
            </a:solidFill>
          </p:spPr>
          <p:txBody>
            <a:bodyPr wrap="square">
              <a:spAutoFit/>
            </a:bodyPr>
            <a:lstStyle/>
            <a:p>
              <a:pPr algn="ctr"/>
              <a:endParaRPr lang="en-AU" sz="1100" dirty="0" smtClean="0">
                <a:solidFill>
                  <a:prstClr val="white"/>
                </a:solidFill>
              </a:endParaRPr>
            </a:p>
            <a:p>
              <a:pPr algn="ctr"/>
              <a:r>
                <a:rPr lang="en-AU" b="1" dirty="0" smtClean="0">
                  <a:solidFill>
                    <a:prstClr val="white"/>
                  </a:solidFill>
                </a:rPr>
                <a:t>Funded by the Australian Government</a:t>
              </a:r>
              <a:endParaRPr lang="en-AU" sz="1400" b="1" dirty="0" smtClean="0">
                <a:solidFill>
                  <a:prstClr val="white"/>
                </a:solidFill>
              </a:endParaRPr>
            </a:p>
            <a:p>
              <a:pPr algn="ctr"/>
              <a:endParaRPr lang="en-AU" dirty="0" smtClean="0">
                <a:solidFill>
                  <a:prstClr val="white"/>
                </a:solidFill>
              </a:endParaRPr>
            </a:p>
            <a:p>
              <a:pPr algn="ctr"/>
              <a:endParaRPr lang="en-AU" dirty="0" smtClean="0">
                <a:solidFill>
                  <a:prstClr val="white"/>
                </a:solidFill>
              </a:endParaRPr>
            </a:p>
            <a:p>
              <a:pPr algn="ctr"/>
              <a:endParaRPr lang="en-AU" dirty="0" smtClean="0">
                <a:solidFill>
                  <a:prstClr val="white"/>
                </a:solidFill>
              </a:endParaRPr>
            </a:p>
            <a:p>
              <a:pPr algn="ctr"/>
              <a:endParaRPr lang="en-AU" dirty="0">
                <a:solidFill>
                  <a:prstClr val="white"/>
                </a:solidFill>
              </a:endParaRPr>
            </a:p>
          </p:txBody>
        </p:sp>
        <p:pic>
          <p:nvPicPr>
            <p:cNvPr id="1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6635" y="4607262"/>
              <a:ext cx="7772727" cy="10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1255991148"/>
      </p:ext>
    </p:extLst>
  </p:cSld>
  <p:clrMapOvr>
    <a:overrideClrMapping bg1="lt1" tx1="dk1" bg2="lt2" tx2="dk2" accent1="accent1" accent2="accent2" accent3="accent3" accent4="accent4" accent5="accent5" accent6="accent6" hlink="hlink" folHlink="folHlink"/>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showMasterSp="0" preserve="1" userDrawn="1">
  <p:cSld name="DTA mission slide">
    <p:spTree>
      <p:nvGrpSpPr>
        <p:cNvPr id="1" name=""/>
        <p:cNvGrpSpPr/>
        <p:nvPr/>
      </p:nvGrpSpPr>
      <p:grpSpPr>
        <a:xfrm>
          <a:off x="0" y="0"/>
          <a:ext cx="0" cy="0"/>
          <a:chOff x="0" y="0"/>
          <a:chExt cx="0" cy="0"/>
        </a:xfrm>
      </p:grpSpPr>
      <p:sp>
        <p:nvSpPr>
          <p:cNvPr id="2" name="TextBox 1"/>
          <p:cNvSpPr txBox="1"/>
          <p:nvPr userDrawn="1"/>
        </p:nvSpPr>
        <p:spPr>
          <a:xfrm>
            <a:off x="395536" y="2640394"/>
            <a:ext cx="8208912" cy="1569660"/>
          </a:xfrm>
          <a:prstGeom prst="rect">
            <a:avLst/>
          </a:prstGeom>
          <a:noFill/>
        </p:spPr>
        <p:txBody>
          <a:bodyPr wrap="square" rtlCol="0">
            <a:spAutoFit/>
          </a:bodyPr>
          <a:lstStyle/>
          <a:p>
            <a:pPr algn="ctr" eaLnBrk="0" fontAlgn="base" hangingPunct="0">
              <a:spcBef>
                <a:spcPct val="0"/>
              </a:spcBef>
              <a:spcAft>
                <a:spcPct val="0"/>
              </a:spcAft>
            </a:pPr>
            <a:r>
              <a:rPr lang="en-AU" sz="2400" dirty="0" smtClean="0">
                <a:solidFill>
                  <a:srgbClr val="001641"/>
                </a:solidFill>
                <a:cs typeface="Arial" charset="0"/>
              </a:rPr>
              <a:t>DTA provides a national approach to accredited education,</a:t>
            </a:r>
          </a:p>
          <a:p>
            <a:pPr algn="ctr" eaLnBrk="0" fontAlgn="base" hangingPunct="0">
              <a:spcBef>
                <a:spcPct val="0"/>
              </a:spcBef>
              <a:spcAft>
                <a:spcPct val="0"/>
              </a:spcAft>
            </a:pPr>
            <a:r>
              <a:rPr lang="en-AU" sz="2400" dirty="0" smtClean="0">
                <a:solidFill>
                  <a:srgbClr val="001641"/>
                </a:solidFill>
                <a:cs typeface="Arial" charset="0"/>
              </a:rPr>
              <a:t>continued professional development and on-site support</a:t>
            </a:r>
          </a:p>
          <a:p>
            <a:pPr algn="ctr" eaLnBrk="0" fontAlgn="base" hangingPunct="0">
              <a:spcBef>
                <a:spcPct val="0"/>
              </a:spcBef>
              <a:spcAft>
                <a:spcPct val="0"/>
              </a:spcAft>
            </a:pPr>
            <a:r>
              <a:rPr lang="en-AU" sz="2400" dirty="0" smtClean="0">
                <a:solidFill>
                  <a:srgbClr val="001641"/>
                </a:solidFill>
                <a:cs typeface="Arial" charset="0"/>
              </a:rPr>
              <a:t>for health and aged care staff caring</a:t>
            </a:r>
          </a:p>
          <a:p>
            <a:pPr algn="ctr" eaLnBrk="0" fontAlgn="base" hangingPunct="0">
              <a:spcBef>
                <a:spcPct val="0"/>
              </a:spcBef>
              <a:spcAft>
                <a:spcPct val="0"/>
              </a:spcAft>
            </a:pPr>
            <a:r>
              <a:rPr lang="en-AU" sz="2400" dirty="0" smtClean="0">
                <a:solidFill>
                  <a:srgbClr val="001641"/>
                </a:solidFill>
                <a:cs typeface="Arial" charset="0"/>
              </a:rPr>
              <a:t>for people with dementia.</a:t>
            </a:r>
            <a:endParaRPr lang="en-AU" sz="2400" dirty="0">
              <a:solidFill>
                <a:srgbClr val="001641"/>
              </a:solidFill>
              <a:cs typeface="Arial" charset="0"/>
            </a:endParaRPr>
          </a:p>
        </p:txBody>
      </p:sp>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val="0"/>
              </a:ext>
            </a:extLst>
          </a:blip>
          <a:srcRect t="21906" r="8265" b="24964"/>
          <a:stretch/>
        </p:blipFill>
        <p:spPr>
          <a:xfrm>
            <a:off x="2411760" y="404664"/>
            <a:ext cx="4104456" cy="1789168"/>
          </a:xfrm>
          <a:prstGeom prst="rect">
            <a:avLst/>
          </a:prstGeom>
        </p:spPr>
      </p:pic>
      <p:sp>
        <p:nvSpPr>
          <p:cNvPr id="4" name="TextBox 3"/>
          <p:cNvSpPr txBox="1"/>
          <p:nvPr userDrawn="1"/>
        </p:nvSpPr>
        <p:spPr>
          <a:xfrm>
            <a:off x="193271" y="6218148"/>
            <a:ext cx="8795318" cy="523220"/>
          </a:xfrm>
          <a:prstGeom prst="rect">
            <a:avLst/>
          </a:prstGeom>
          <a:noFill/>
        </p:spPr>
        <p:txBody>
          <a:bodyPr wrap="square" rtlCol="0">
            <a:spAutoFit/>
          </a:bodyPr>
          <a:lstStyle/>
          <a:p>
            <a:pPr algn="ctr" eaLnBrk="0" fontAlgn="base" hangingPunct="0">
              <a:spcBef>
                <a:spcPct val="0"/>
              </a:spcBef>
              <a:spcAft>
                <a:spcPct val="0"/>
              </a:spcAft>
            </a:pPr>
            <a:r>
              <a:rPr lang="en-AU" sz="2800" b="1" dirty="0" smtClean="0">
                <a:solidFill>
                  <a:srgbClr val="212165"/>
                </a:solidFill>
              </a:rPr>
              <a:t>www.dementiatrainingaustralia.com.au</a:t>
            </a:r>
            <a:endParaRPr lang="en-AU" sz="2800" b="1" dirty="0">
              <a:solidFill>
                <a:srgbClr val="212165"/>
              </a:solidFill>
            </a:endParaRPr>
          </a:p>
        </p:txBody>
      </p:sp>
      <p:grpSp>
        <p:nvGrpSpPr>
          <p:cNvPr id="5" name="Group 4"/>
          <p:cNvGrpSpPr/>
          <p:nvPr userDrawn="1"/>
        </p:nvGrpSpPr>
        <p:grpSpPr>
          <a:xfrm>
            <a:off x="-36512" y="4503311"/>
            <a:ext cx="9180512" cy="1661993"/>
            <a:chOff x="-36512" y="4077072"/>
            <a:chExt cx="9180512" cy="1661993"/>
          </a:xfrm>
        </p:grpSpPr>
        <p:sp>
          <p:nvSpPr>
            <p:cNvPr id="6" name="Rectangle 5"/>
            <p:cNvSpPr/>
            <p:nvPr/>
          </p:nvSpPr>
          <p:spPr>
            <a:xfrm>
              <a:off x="-36512" y="4077072"/>
              <a:ext cx="9180512" cy="1661993"/>
            </a:xfrm>
            <a:prstGeom prst="rect">
              <a:avLst/>
            </a:prstGeom>
            <a:solidFill>
              <a:srgbClr val="001641"/>
            </a:solidFill>
          </p:spPr>
          <p:txBody>
            <a:bodyPr wrap="square">
              <a:spAutoFit/>
            </a:bodyPr>
            <a:lstStyle/>
            <a:p>
              <a:pPr algn="ctr"/>
              <a:endParaRPr lang="en-AU" sz="1100" dirty="0" smtClean="0">
                <a:solidFill>
                  <a:prstClr val="white"/>
                </a:solidFill>
              </a:endParaRPr>
            </a:p>
            <a:p>
              <a:pPr algn="ctr"/>
              <a:r>
                <a:rPr lang="en-AU" b="1" dirty="0" smtClean="0">
                  <a:solidFill>
                    <a:prstClr val="white"/>
                  </a:solidFill>
                </a:rPr>
                <a:t>Funded by the Australian Government</a:t>
              </a:r>
              <a:endParaRPr lang="en-AU" sz="1400" b="1" dirty="0" smtClean="0">
                <a:solidFill>
                  <a:prstClr val="white"/>
                </a:solidFill>
              </a:endParaRPr>
            </a:p>
            <a:p>
              <a:pPr algn="ctr"/>
              <a:endParaRPr lang="en-AU" dirty="0" smtClean="0">
                <a:solidFill>
                  <a:prstClr val="white"/>
                </a:solidFill>
              </a:endParaRPr>
            </a:p>
            <a:p>
              <a:pPr algn="ctr"/>
              <a:endParaRPr lang="en-AU" dirty="0" smtClean="0">
                <a:solidFill>
                  <a:prstClr val="white"/>
                </a:solidFill>
              </a:endParaRPr>
            </a:p>
            <a:p>
              <a:pPr algn="ctr"/>
              <a:endParaRPr lang="en-AU" dirty="0" smtClean="0">
                <a:solidFill>
                  <a:prstClr val="white"/>
                </a:solidFill>
              </a:endParaRPr>
            </a:p>
            <a:p>
              <a:pPr algn="ctr"/>
              <a:endParaRPr lang="en-AU" dirty="0">
                <a:solidFill>
                  <a:prstClr val="white"/>
                </a:solidFill>
              </a:endParaRPr>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6635" y="4607262"/>
              <a:ext cx="7772727" cy="10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240299909"/>
      </p:ext>
    </p:extLst>
  </p:cSld>
  <p:clrMapOvr>
    <a:masterClrMapping/>
  </p:clrMapOvr>
  <p:timing>
    <p:tnLst>
      <p:par>
        <p:cTn id="1" dur="indefinite" restart="never" nodeType="tmRoot"/>
      </p:par>
    </p:tnLst>
  </p:timing>
</p:sldLayout>
</file>

<file path=ppt/slideLayouts/slideLayout158.xml><?xml version="1.0" encoding="utf-8"?>
<p:sldLayout xmlns:a="http://schemas.openxmlformats.org/drawingml/2006/main" xmlns:r="http://schemas.openxmlformats.org/officeDocument/2006/relationships" xmlns:p="http://schemas.openxmlformats.org/presentationml/2006/main" showMasterSp="0" preserve="1" userDrawn="1">
  <p:cSld name="DTA blank">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04" y="6114409"/>
            <a:ext cx="624855" cy="626959"/>
          </a:xfrm>
          <a:prstGeom prst="rect">
            <a:avLst/>
          </a:prstGeom>
        </p:spPr>
      </p:pic>
    </p:spTree>
    <p:extLst>
      <p:ext uri="{BB962C8B-B14F-4D97-AF65-F5344CB8AC3E}">
        <p14:creationId xmlns:p14="http://schemas.microsoft.com/office/powerpoint/2010/main" val="3588903710"/>
      </p:ext>
    </p:extLst>
  </p:cSld>
  <p:clrMapOvr>
    <a:masterClrMapping/>
  </p:clrMapOvr>
  <p:timing>
    <p:tnLst>
      <p:par>
        <p:cTn id="1" dur="indefinite" restart="never" nodeType="tmRoot"/>
      </p:par>
    </p:tnLst>
  </p:timing>
</p:sldLayout>
</file>

<file path=ppt/slideLayouts/slideLayout159.xml><?xml version="1.0" encoding="utf-8"?>
<p:sldLayout xmlns:a="http://schemas.openxmlformats.org/drawingml/2006/main" xmlns:r="http://schemas.openxmlformats.org/officeDocument/2006/relationships" xmlns:p="http://schemas.openxmlformats.org/presentationml/2006/main" showMasterSp="0" preserve="1" userDrawn="1">
  <p:cSld name="DTA + UOW blank">
    <p:spTree>
      <p:nvGrpSpPr>
        <p:cNvPr id="1" name=""/>
        <p:cNvGrpSpPr/>
        <p:nvPr/>
      </p:nvGrpSpPr>
      <p:grpSpPr>
        <a:xfrm>
          <a:off x="0" y="0"/>
          <a:ext cx="0" cy="0"/>
          <a:chOff x="0" y="0"/>
          <a:chExt cx="0" cy="0"/>
        </a:xfrm>
      </p:grpSpPr>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val="0"/>
              </a:ext>
            </a:extLst>
          </a:blip>
          <a:srcRect l="59104"/>
          <a:stretch/>
        </p:blipFill>
        <p:spPr>
          <a:xfrm>
            <a:off x="8172400" y="6093376"/>
            <a:ext cx="882809" cy="720000"/>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7504" y="6114409"/>
            <a:ext cx="624855" cy="626959"/>
          </a:xfrm>
          <a:prstGeom prst="rect">
            <a:avLst/>
          </a:prstGeom>
        </p:spPr>
      </p:pic>
    </p:spTree>
    <p:extLst>
      <p:ext uri="{BB962C8B-B14F-4D97-AF65-F5344CB8AC3E}">
        <p14:creationId xmlns:p14="http://schemas.microsoft.com/office/powerpoint/2010/main" val="157370675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Blank - blue">
    <p:bg>
      <p:bgPr>
        <a:solidFill>
          <a:srgbClr val="00164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00385564"/>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showMasterSp="0" preserve="1" userDrawn="1">
  <p:cSld name="Blank - blue">
    <p:bg>
      <p:bgPr>
        <a:solidFill>
          <a:srgbClr val="00164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54879764"/>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showMasterSp="0" preserve="1" userDrawn="1">
  <p:cSld name="Blank - white">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06628684"/>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showMasterSp="0" preserve="1" userDrawn="1">
  <p:cSld name="GREEN - blank">
    <p:spTree>
      <p:nvGrpSpPr>
        <p:cNvPr id="1" name=""/>
        <p:cNvGrpSpPr/>
        <p:nvPr/>
      </p:nvGrpSpPr>
      <p:grpSpPr>
        <a:xfrm>
          <a:off x="0" y="0"/>
          <a:ext cx="0" cy="0"/>
          <a:chOff x="0" y="0"/>
          <a:chExt cx="0" cy="0"/>
        </a:xfrm>
      </p:grpSpPr>
      <p:sp>
        <p:nvSpPr>
          <p:cNvPr id="8" name="Rectangle 7"/>
          <p:cNvSpPr/>
          <p:nvPr userDrawn="1"/>
        </p:nvSpPr>
        <p:spPr>
          <a:xfrm rot="5400000">
            <a:off x="1132916" y="-1125700"/>
            <a:ext cx="6886924" cy="9135244"/>
          </a:xfrm>
          <a:prstGeom prst="rect">
            <a:avLst/>
          </a:prstGeom>
          <a:gradFill flip="none" rotWithShape="1">
            <a:gsLst>
              <a:gs pos="0">
                <a:srgbClr val="BAD532"/>
              </a:gs>
              <a:gs pos="100000">
                <a:srgbClr val="00A651"/>
              </a:gs>
            </a:gsLst>
            <a:path path="rect">
              <a:fillToRect t="100000" r="100000"/>
            </a:path>
            <a:tileRect l="-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prstClr val="white"/>
              </a:solidFill>
            </a:endParaRPr>
          </a:p>
        </p:txBody>
      </p:sp>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04" y="6114409"/>
            <a:ext cx="624855" cy="626959"/>
          </a:xfrm>
          <a:prstGeom prst="rect">
            <a:avLst/>
          </a:prstGeom>
        </p:spPr>
      </p:pic>
    </p:spTree>
    <p:extLst>
      <p:ext uri="{BB962C8B-B14F-4D97-AF65-F5344CB8AC3E}">
        <p14:creationId xmlns:p14="http://schemas.microsoft.com/office/powerpoint/2010/main" val="2752319486"/>
      </p:ext>
    </p:extLst>
  </p:cSld>
  <p:clrMapOvr>
    <a:masterClrMapping/>
  </p:clrMapOvr>
  <p:timing>
    <p:tnLst>
      <p:par>
        <p:cTn id="1" dur="indefinite" restart="never" nodeType="tmRoot"/>
      </p:par>
    </p:tnLst>
  </p:timing>
</p:sldLayout>
</file>

<file path=ppt/slideLayouts/slideLayout163.xml><?xml version="1.0" encoding="utf-8"?>
<p:sldLayout xmlns:a="http://schemas.openxmlformats.org/drawingml/2006/main" xmlns:r="http://schemas.openxmlformats.org/officeDocument/2006/relationships" xmlns:p="http://schemas.openxmlformats.org/presentationml/2006/main" showMasterSp="0" type="obj">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A60237E9-D5E7-4432-8218-73B91F090380}" type="datetimeFigureOut">
              <a:rPr lang="en-AU" smtClean="0">
                <a:solidFill>
                  <a:srgbClr val="E7DEC9">
                    <a:shade val="50000"/>
                    <a:satMod val="200000"/>
                  </a:srgbClr>
                </a:solidFill>
              </a:rPr>
              <a:pPr/>
              <a:t>16/2/17</a:t>
            </a:fld>
            <a:endParaRPr lang="en-AU">
              <a:solidFill>
                <a:srgbClr val="E7DEC9">
                  <a:shade val="50000"/>
                  <a:satMod val="200000"/>
                </a:srgbClr>
              </a:solidFill>
            </a:endParaRPr>
          </a:p>
        </p:txBody>
      </p:sp>
      <p:sp>
        <p:nvSpPr>
          <p:cNvPr id="5" name="Footer Placeholder 4"/>
          <p:cNvSpPr>
            <a:spLocks noGrp="1"/>
          </p:cNvSpPr>
          <p:nvPr>
            <p:ph type="ftr" sz="quarter" idx="11"/>
          </p:nvPr>
        </p:nvSpPr>
        <p:spPr/>
        <p:txBody>
          <a:bodyPr/>
          <a:lstStyle/>
          <a:p>
            <a:endParaRPr lang="en-AU">
              <a:solidFill>
                <a:srgbClr val="E7DEC9">
                  <a:shade val="50000"/>
                  <a:satMod val="200000"/>
                </a:srgbClr>
              </a:solidFill>
            </a:endParaRPr>
          </a:p>
        </p:txBody>
      </p:sp>
      <p:sp>
        <p:nvSpPr>
          <p:cNvPr id="6" name="Slide Number Placeholder 5"/>
          <p:cNvSpPr>
            <a:spLocks noGrp="1"/>
          </p:cNvSpPr>
          <p:nvPr>
            <p:ph type="sldNum" sz="quarter" idx="12"/>
          </p:nvPr>
        </p:nvSpPr>
        <p:spPr/>
        <p:txBody>
          <a:bodyPr/>
          <a:lstStyle/>
          <a:p>
            <a:fld id="{E45EF220-CDC4-4352-A4AC-F1EEF3029F51}" type="slidenum">
              <a:rPr lang="en-AU" smtClean="0">
                <a:solidFill>
                  <a:srgbClr val="E7DEC9">
                    <a:shade val="50000"/>
                    <a:satMod val="200000"/>
                  </a:srgbClr>
                </a:solidFill>
              </a:rPr>
              <a:pPr/>
              <a:t>‹#›</a:t>
            </a:fld>
            <a:endParaRPr lang="en-AU">
              <a:solidFill>
                <a:srgbClr val="E7DEC9">
                  <a:shade val="50000"/>
                  <a:satMod val="200000"/>
                </a:srgbClr>
              </a:solidFill>
            </a:endParaRPr>
          </a:p>
        </p:txBody>
      </p:sp>
      <p:sp>
        <p:nvSpPr>
          <p:cNvPr id="7" name="Rectangle 6"/>
          <p:cNvSpPr/>
          <p:nvPr userDrawn="1"/>
        </p:nvSpPr>
        <p:spPr>
          <a:xfrm>
            <a:off x="0" y="0"/>
            <a:ext cx="9144000" cy="692696"/>
          </a:xfrm>
          <a:prstGeom prst="rect">
            <a:avLst/>
          </a:prstGeom>
          <a:solidFill>
            <a:srgbClr val="7BC1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rgbClr val="F8981D"/>
              </a:solidFill>
            </a:endParaRPr>
          </a:p>
        </p:txBody>
      </p:sp>
      <p:sp>
        <p:nvSpPr>
          <p:cNvPr id="9" name="Rectangle 8"/>
          <p:cNvSpPr/>
          <p:nvPr userDrawn="1"/>
        </p:nvSpPr>
        <p:spPr>
          <a:xfrm>
            <a:off x="0" y="6031406"/>
            <a:ext cx="9144000" cy="836712"/>
          </a:xfrm>
          <a:prstGeom prst="rect">
            <a:avLst/>
          </a:prstGeom>
          <a:solidFill>
            <a:srgbClr val="7BC1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prstClr val="white"/>
              </a:solidFill>
            </a:endParaRPr>
          </a:p>
        </p:txBody>
      </p:sp>
    </p:spTree>
    <p:extLst>
      <p:ext uri="{BB962C8B-B14F-4D97-AF65-F5344CB8AC3E}">
        <p14:creationId xmlns:p14="http://schemas.microsoft.com/office/powerpoint/2010/main" val="461592178"/>
      </p:ext>
    </p:extLst>
  </p:cSld>
  <p:clrMapOvr>
    <a:masterClrMapping/>
  </p:clrMapOvr>
  <p:timing>
    <p:tnLst>
      <p:par>
        <p:cTn id="1" dur="indefinite" restart="never" nodeType="tmRoot"/>
      </p:par>
    </p:tnLst>
  </p:timing>
</p:sldLayout>
</file>

<file path=ppt/slideLayouts/slideLayout164.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Ref idx="1001">
        <a:schemeClr val="bg1"/>
      </p:bgRef>
    </p:bg>
    <p:spTree>
      <p:nvGrpSpPr>
        <p:cNvPr id="1" name=""/>
        <p:cNvGrpSpPr/>
        <p:nvPr/>
      </p:nvGrpSpPr>
      <p:grpSpPr>
        <a:xfrm>
          <a:off x="0" y="0"/>
          <a:ext cx="0" cy="0"/>
          <a:chOff x="0" y="0"/>
          <a:chExt cx="0" cy="0"/>
        </a:xfrm>
      </p:grpSpPr>
      <p:sp>
        <p:nvSpPr>
          <p:cNvPr id="12" name="Subtitle 2"/>
          <p:cNvSpPr>
            <a:spLocks noGrp="1"/>
          </p:cNvSpPr>
          <p:nvPr>
            <p:ph type="subTitle" idx="1" hasCustomPrompt="1"/>
          </p:nvPr>
        </p:nvSpPr>
        <p:spPr>
          <a:xfrm>
            <a:off x="539552" y="2132856"/>
            <a:ext cx="8208912" cy="2160000"/>
          </a:xfrm>
          <a:solidFill>
            <a:schemeClr val="bg1"/>
          </a:solidFill>
          <a:effectLst/>
        </p:spPr>
        <p:txBody>
          <a:bodyPr anchor="ctr"/>
          <a:lstStyle>
            <a:lvl1pPr marL="0" indent="0" algn="ctr">
              <a:buNone/>
              <a:defRPr sz="3200" b="0" baseline="0">
                <a:solidFill>
                  <a:srgbClr val="002060"/>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dirty="0" smtClean="0"/>
              <a:t>Title</a:t>
            </a:r>
            <a:endParaRPr lang="en-AU" dirty="0"/>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91880" y="116632"/>
            <a:ext cx="2390401" cy="1920288"/>
          </a:xfrm>
          <a:prstGeom prst="rect">
            <a:avLst/>
          </a:prstGeom>
        </p:spPr>
      </p:pic>
      <p:sp>
        <p:nvSpPr>
          <p:cNvPr id="11" name="TextBox 10"/>
          <p:cNvSpPr txBox="1"/>
          <p:nvPr userDrawn="1"/>
        </p:nvSpPr>
        <p:spPr>
          <a:xfrm>
            <a:off x="193271" y="6218148"/>
            <a:ext cx="8795318" cy="523220"/>
          </a:xfrm>
          <a:prstGeom prst="rect">
            <a:avLst/>
          </a:prstGeom>
          <a:noFill/>
        </p:spPr>
        <p:txBody>
          <a:bodyPr wrap="square" rtlCol="0">
            <a:spAutoFit/>
          </a:bodyPr>
          <a:lstStyle/>
          <a:p>
            <a:pPr algn="ctr" eaLnBrk="0" fontAlgn="base" hangingPunct="0">
              <a:spcBef>
                <a:spcPct val="0"/>
              </a:spcBef>
              <a:spcAft>
                <a:spcPct val="0"/>
              </a:spcAft>
            </a:pPr>
            <a:r>
              <a:rPr lang="en-AU" sz="2800" b="1" dirty="0" smtClean="0">
                <a:solidFill>
                  <a:srgbClr val="212165"/>
                </a:solidFill>
              </a:rPr>
              <a:t>www.dementiatrainingaustralia.com.au</a:t>
            </a:r>
            <a:endParaRPr lang="en-AU" sz="2800" b="1" dirty="0">
              <a:solidFill>
                <a:srgbClr val="212165"/>
              </a:solidFill>
            </a:endParaRPr>
          </a:p>
        </p:txBody>
      </p:sp>
      <p:grpSp>
        <p:nvGrpSpPr>
          <p:cNvPr id="13" name="Group 12"/>
          <p:cNvGrpSpPr/>
          <p:nvPr userDrawn="1"/>
        </p:nvGrpSpPr>
        <p:grpSpPr>
          <a:xfrm>
            <a:off x="-36512" y="4503311"/>
            <a:ext cx="9180512" cy="1661993"/>
            <a:chOff x="-36512" y="4077072"/>
            <a:chExt cx="9180512" cy="1661993"/>
          </a:xfrm>
        </p:grpSpPr>
        <p:sp>
          <p:nvSpPr>
            <p:cNvPr id="14" name="Rectangle 13"/>
            <p:cNvSpPr/>
            <p:nvPr/>
          </p:nvSpPr>
          <p:spPr>
            <a:xfrm>
              <a:off x="-36512" y="4077072"/>
              <a:ext cx="9180512" cy="1661993"/>
            </a:xfrm>
            <a:prstGeom prst="rect">
              <a:avLst/>
            </a:prstGeom>
            <a:solidFill>
              <a:srgbClr val="001641"/>
            </a:solidFill>
          </p:spPr>
          <p:txBody>
            <a:bodyPr wrap="square">
              <a:spAutoFit/>
            </a:bodyPr>
            <a:lstStyle/>
            <a:p>
              <a:pPr algn="ctr"/>
              <a:endParaRPr lang="en-AU" sz="1100" dirty="0" smtClean="0">
                <a:solidFill>
                  <a:prstClr val="white"/>
                </a:solidFill>
              </a:endParaRPr>
            </a:p>
            <a:p>
              <a:pPr algn="ctr"/>
              <a:r>
                <a:rPr lang="en-AU" b="1" dirty="0" smtClean="0">
                  <a:solidFill>
                    <a:prstClr val="white"/>
                  </a:solidFill>
                </a:rPr>
                <a:t>Funded by the Australian Government</a:t>
              </a:r>
              <a:endParaRPr lang="en-AU" sz="1400" b="1" dirty="0" smtClean="0">
                <a:solidFill>
                  <a:prstClr val="white"/>
                </a:solidFill>
              </a:endParaRPr>
            </a:p>
            <a:p>
              <a:pPr algn="ctr"/>
              <a:endParaRPr lang="en-AU" dirty="0" smtClean="0">
                <a:solidFill>
                  <a:prstClr val="white"/>
                </a:solidFill>
              </a:endParaRPr>
            </a:p>
            <a:p>
              <a:pPr algn="ctr"/>
              <a:endParaRPr lang="en-AU" dirty="0" smtClean="0">
                <a:solidFill>
                  <a:prstClr val="white"/>
                </a:solidFill>
              </a:endParaRPr>
            </a:p>
            <a:p>
              <a:pPr algn="ctr"/>
              <a:endParaRPr lang="en-AU" dirty="0" smtClean="0">
                <a:solidFill>
                  <a:prstClr val="white"/>
                </a:solidFill>
              </a:endParaRPr>
            </a:p>
            <a:p>
              <a:pPr algn="ctr"/>
              <a:endParaRPr lang="en-AU" dirty="0">
                <a:solidFill>
                  <a:prstClr val="white"/>
                </a:solidFill>
              </a:endParaRPr>
            </a:p>
          </p:txBody>
        </p:sp>
        <p:pic>
          <p:nvPicPr>
            <p:cNvPr id="1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6635" y="4607262"/>
              <a:ext cx="7772727" cy="10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2911996789"/>
      </p:ext>
    </p:extLst>
  </p:cSld>
  <p:clrMapOvr>
    <a:overrideClrMapping bg1="lt1" tx1="dk1" bg2="lt2" tx2="dk2" accent1="accent1" accent2="accent2" accent3="accent3" accent4="accent4" accent5="accent5" accent6="accent6" hlink="hlink" folHlink="folHlink"/>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showMasterSp="0" preserve="1" userDrawn="1">
  <p:cSld name="DTA mission slide">
    <p:spTree>
      <p:nvGrpSpPr>
        <p:cNvPr id="1" name=""/>
        <p:cNvGrpSpPr/>
        <p:nvPr/>
      </p:nvGrpSpPr>
      <p:grpSpPr>
        <a:xfrm>
          <a:off x="0" y="0"/>
          <a:ext cx="0" cy="0"/>
          <a:chOff x="0" y="0"/>
          <a:chExt cx="0" cy="0"/>
        </a:xfrm>
      </p:grpSpPr>
      <p:sp>
        <p:nvSpPr>
          <p:cNvPr id="2" name="TextBox 1"/>
          <p:cNvSpPr txBox="1"/>
          <p:nvPr userDrawn="1"/>
        </p:nvSpPr>
        <p:spPr>
          <a:xfrm>
            <a:off x="395536" y="2640394"/>
            <a:ext cx="8208912" cy="1569660"/>
          </a:xfrm>
          <a:prstGeom prst="rect">
            <a:avLst/>
          </a:prstGeom>
          <a:noFill/>
        </p:spPr>
        <p:txBody>
          <a:bodyPr wrap="square" rtlCol="0">
            <a:spAutoFit/>
          </a:bodyPr>
          <a:lstStyle/>
          <a:p>
            <a:pPr algn="ctr" eaLnBrk="0" fontAlgn="base" hangingPunct="0">
              <a:spcBef>
                <a:spcPct val="0"/>
              </a:spcBef>
              <a:spcAft>
                <a:spcPct val="0"/>
              </a:spcAft>
            </a:pPr>
            <a:r>
              <a:rPr lang="en-AU" sz="2400" dirty="0" smtClean="0">
                <a:solidFill>
                  <a:srgbClr val="001641"/>
                </a:solidFill>
                <a:cs typeface="Arial" charset="0"/>
              </a:rPr>
              <a:t>DTA provides a national approach to accredited education,</a:t>
            </a:r>
          </a:p>
          <a:p>
            <a:pPr algn="ctr" eaLnBrk="0" fontAlgn="base" hangingPunct="0">
              <a:spcBef>
                <a:spcPct val="0"/>
              </a:spcBef>
              <a:spcAft>
                <a:spcPct val="0"/>
              </a:spcAft>
            </a:pPr>
            <a:r>
              <a:rPr lang="en-AU" sz="2400" dirty="0" smtClean="0">
                <a:solidFill>
                  <a:srgbClr val="001641"/>
                </a:solidFill>
                <a:cs typeface="Arial" charset="0"/>
              </a:rPr>
              <a:t>continued professional development and on-site support</a:t>
            </a:r>
          </a:p>
          <a:p>
            <a:pPr algn="ctr" eaLnBrk="0" fontAlgn="base" hangingPunct="0">
              <a:spcBef>
                <a:spcPct val="0"/>
              </a:spcBef>
              <a:spcAft>
                <a:spcPct val="0"/>
              </a:spcAft>
            </a:pPr>
            <a:r>
              <a:rPr lang="en-AU" sz="2400" dirty="0" smtClean="0">
                <a:solidFill>
                  <a:srgbClr val="001641"/>
                </a:solidFill>
                <a:cs typeface="Arial" charset="0"/>
              </a:rPr>
              <a:t>for health and aged care staff caring</a:t>
            </a:r>
          </a:p>
          <a:p>
            <a:pPr algn="ctr" eaLnBrk="0" fontAlgn="base" hangingPunct="0">
              <a:spcBef>
                <a:spcPct val="0"/>
              </a:spcBef>
              <a:spcAft>
                <a:spcPct val="0"/>
              </a:spcAft>
            </a:pPr>
            <a:r>
              <a:rPr lang="en-AU" sz="2400" dirty="0" smtClean="0">
                <a:solidFill>
                  <a:srgbClr val="001641"/>
                </a:solidFill>
                <a:cs typeface="Arial" charset="0"/>
              </a:rPr>
              <a:t>for people with dementia.</a:t>
            </a:r>
            <a:endParaRPr lang="en-AU" sz="2400" dirty="0">
              <a:solidFill>
                <a:srgbClr val="001641"/>
              </a:solidFill>
              <a:cs typeface="Arial" charset="0"/>
            </a:endParaRPr>
          </a:p>
        </p:txBody>
      </p:sp>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val="0"/>
              </a:ext>
            </a:extLst>
          </a:blip>
          <a:srcRect t="21906" r="8265" b="24964"/>
          <a:stretch/>
        </p:blipFill>
        <p:spPr>
          <a:xfrm>
            <a:off x="2411760" y="404664"/>
            <a:ext cx="4104456" cy="1789168"/>
          </a:xfrm>
          <a:prstGeom prst="rect">
            <a:avLst/>
          </a:prstGeom>
        </p:spPr>
      </p:pic>
      <p:sp>
        <p:nvSpPr>
          <p:cNvPr id="4" name="TextBox 3"/>
          <p:cNvSpPr txBox="1"/>
          <p:nvPr userDrawn="1"/>
        </p:nvSpPr>
        <p:spPr>
          <a:xfrm>
            <a:off x="193271" y="6218148"/>
            <a:ext cx="8795318" cy="523220"/>
          </a:xfrm>
          <a:prstGeom prst="rect">
            <a:avLst/>
          </a:prstGeom>
          <a:noFill/>
        </p:spPr>
        <p:txBody>
          <a:bodyPr wrap="square" rtlCol="0">
            <a:spAutoFit/>
          </a:bodyPr>
          <a:lstStyle/>
          <a:p>
            <a:pPr algn="ctr" eaLnBrk="0" fontAlgn="base" hangingPunct="0">
              <a:spcBef>
                <a:spcPct val="0"/>
              </a:spcBef>
              <a:spcAft>
                <a:spcPct val="0"/>
              </a:spcAft>
            </a:pPr>
            <a:r>
              <a:rPr lang="en-AU" sz="2800" b="1" dirty="0" smtClean="0">
                <a:solidFill>
                  <a:srgbClr val="212165"/>
                </a:solidFill>
              </a:rPr>
              <a:t>www.dementiatrainingaustralia.com.au</a:t>
            </a:r>
            <a:endParaRPr lang="en-AU" sz="2800" b="1" dirty="0">
              <a:solidFill>
                <a:srgbClr val="212165"/>
              </a:solidFill>
            </a:endParaRPr>
          </a:p>
        </p:txBody>
      </p:sp>
      <p:grpSp>
        <p:nvGrpSpPr>
          <p:cNvPr id="5" name="Group 4"/>
          <p:cNvGrpSpPr/>
          <p:nvPr userDrawn="1"/>
        </p:nvGrpSpPr>
        <p:grpSpPr>
          <a:xfrm>
            <a:off x="-36512" y="4503311"/>
            <a:ext cx="9180512" cy="1661993"/>
            <a:chOff x="-36512" y="4077072"/>
            <a:chExt cx="9180512" cy="1661993"/>
          </a:xfrm>
        </p:grpSpPr>
        <p:sp>
          <p:nvSpPr>
            <p:cNvPr id="6" name="Rectangle 5"/>
            <p:cNvSpPr/>
            <p:nvPr/>
          </p:nvSpPr>
          <p:spPr>
            <a:xfrm>
              <a:off x="-36512" y="4077072"/>
              <a:ext cx="9180512" cy="1661993"/>
            </a:xfrm>
            <a:prstGeom prst="rect">
              <a:avLst/>
            </a:prstGeom>
            <a:solidFill>
              <a:srgbClr val="001641"/>
            </a:solidFill>
          </p:spPr>
          <p:txBody>
            <a:bodyPr wrap="square">
              <a:spAutoFit/>
            </a:bodyPr>
            <a:lstStyle/>
            <a:p>
              <a:pPr algn="ctr"/>
              <a:endParaRPr lang="en-AU" sz="1100" dirty="0" smtClean="0">
                <a:solidFill>
                  <a:prstClr val="white"/>
                </a:solidFill>
              </a:endParaRPr>
            </a:p>
            <a:p>
              <a:pPr algn="ctr"/>
              <a:r>
                <a:rPr lang="en-AU" b="1" dirty="0" smtClean="0">
                  <a:solidFill>
                    <a:prstClr val="white"/>
                  </a:solidFill>
                </a:rPr>
                <a:t>Funded by the Australian Government</a:t>
              </a:r>
              <a:endParaRPr lang="en-AU" sz="1400" b="1" dirty="0" smtClean="0">
                <a:solidFill>
                  <a:prstClr val="white"/>
                </a:solidFill>
              </a:endParaRPr>
            </a:p>
            <a:p>
              <a:pPr algn="ctr"/>
              <a:endParaRPr lang="en-AU" dirty="0" smtClean="0">
                <a:solidFill>
                  <a:prstClr val="white"/>
                </a:solidFill>
              </a:endParaRPr>
            </a:p>
            <a:p>
              <a:pPr algn="ctr"/>
              <a:endParaRPr lang="en-AU" dirty="0" smtClean="0">
                <a:solidFill>
                  <a:prstClr val="white"/>
                </a:solidFill>
              </a:endParaRPr>
            </a:p>
            <a:p>
              <a:pPr algn="ctr"/>
              <a:endParaRPr lang="en-AU" dirty="0" smtClean="0">
                <a:solidFill>
                  <a:prstClr val="white"/>
                </a:solidFill>
              </a:endParaRPr>
            </a:p>
            <a:p>
              <a:pPr algn="ctr"/>
              <a:endParaRPr lang="en-AU" dirty="0">
                <a:solidFill>
                  <a:prstClr val="white"/>
                </a:solidFill>
              </a:endParaRPr>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6635" y="4607262"/>
              <a:ext cx="7772727" cy="10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2607582881"/>
      </p:ext>
    </p:extLst>
  </p:cSld>
  <p:clrMapOvr>
    <a:masterClrMapping/>
  </p:clrMapOvr>
  <p:timing>
    <p:tnLst>
      <p:par>
        <p:cTn id="1" dur="indefinite" restart="never" nodeType="tmRoot"/>
      </p:par>
    </p:tnLst>
  </p:timing>
</p:sldLayout>
</file>

<file path=ppt/slideLayouts/slideLayout166.xml><?xml version="1.0" encoding="utf-8"?>
<p:sldLayout xmlns:a="http://schemas.openxmlformats.org/drawingml/2006/main" xmlns:r="http://schemas.openxmlformats.org/officeDocument/2006/relationships" xmlns:p="http://schemas.openxmlformats.org/presentationml/2006/main" showMasterSp="0" preserve="1" userDrawn="1">
  <p:cSld name="DTA blank">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04" y="6114409"/>
            <a:ext cx="624855" cy="626959"/>
          </a:xfrm>
          <a:prstGeom prst="rect">
            <a:avLst/>
          </a:prstGeom>
        </p:spPr>
      </p:pic>
    </p:spTree>
    <p:extLst>
      <p:ext uri="{BB962C8B-B14F-4D97-AF65-F5344CB8AC3E}">
        <p14:creationId xmlns:p14="http://schemas.microsoft.com/office/powerpoint/2010/main" val="920546903"/>
      </p:ext>
    </p:extLst>
  </p:cSld>
  <p:clrMapOvr>
    <a:masterClrMapping/>
  </p:clrMapOvr>
  <p:timing>
    <p:tnLst>
      <p:par>
        <p:cTn id="1" dur="indefinite" restart="never" nodeType="tmRoot"/>
      </p:par>
    </p:tnLst>
  </p:timing>
</p:sldLayout>
</file>

<file path=ppt/slideLayouts/slideLayout167.xml><?xml version="1.0" encoding="utf-8"?>
<p:sldLayout xmlns:a="http://schemas.openxmlformats.org/drawingml/2006/main" xmlns:r="http://schemas.openxmlformats.org/officeDocument/2006/relationships" xmlns:p="http://schemas.openxmlformats.org/presentationml/2006/main" showMasterSp="0" preserve="1" userDrawn="1">
  <p:cSld name="DTA + UOW blank">
    <p:spTree>
      <p:nvGrpSpPr>
        <p:cNvPr id="1" name=""/>
        <p:cNvGrpSpPr/>
        <p:nvPr/>
      </p:nvGrpSpPr>
      <p:grpSpPr>
        <a:xfrm>
          <a:off x="0" y="0"/>
          <a:ext cx="0" cy="0"/>
          <a:chOff x="0" y="0"/>
          <a:chExt cx="0" cy="0"/>
        </a:xfrm>
      </p:grpSpPr>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val="0"/>
              </a:ext>
            </a:extLst>
          </a:blip>
          <a:srcRect l="59104"/>
          <a:stretch/>
        </p:blipFill>
        <p:spPr>
          <a:xfrm>
            <a:off x="8172400" y="6093376"/>
            <a:ext cx="882809" cy="720000"/>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7504" y="6114409"/>
            <a:ext cx="624855" cy="626959"/>
          </a:xfrm>
          <a:prstGeom prst="rect">
            <a:avLst/>
          </a:prstGeom>
        </p:spPr>
      </p:pic>
    </p:spTree>
    <p:extLst>
      <p:ext uri="{BB962C8B-B14F-4D97-AF65-F5344CB8AC3E}">
        <p14:creationId xmlns:p14="http://schemas.microsoft.com/office/powerpoint/2010/main" val="821095512"/>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showMasterSp="0" preserve="1" userDrawn="1">
  <p:cSld name="Blank - blue">
    <p:bg>
      <p:bgPr>
        <a:solidFill>
          <a:srgbClr val="00164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50898667"/>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showMasterSp="0" preserve="1" userDrawn="1">
  <p:cSld name="Blank - white">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9694531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Blank - white">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91313463"/>
      </p:ext>
    </p:extLst>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showMasterSp="0" preserve="1" userDrawn="1">
  <p:cSld name="GREEN - blank">
    <p:spTree>
      <p:nvGrpSpPr>
        <p:cNvPr id="1" name=""/>
        <p:cNvGrpSpPr/>
        <p:nvPr/>
      </p:nvGrpSpPr>
      <p:grpSpPr>
        <a:xfrm>
          <a:off x="0" y="0"/>
          <a:ext cx="0" cy="0"/>
          <a:chOff x="0" y="0"/>
          <a:chExt cx="0" cy="0"/>
        </a:xfrm>
      </p:grpSpPr>
      <p:sp>
        <p:nvSpPr>
          <p:cNvPr id="8" name="Rectangle 7"/>
          <p:cNvSpPr/>
          <p:nvPr userDrawn="1"/>
        </p:nvSpPr>
        <p:spPr>
          <a:xfrm rot="5400000">
            <a:off x="1132916" y="-1125700"/>
            <a:ext cx="6886924" cy="9135244"/>
          </a:xfrm>
          <a:prstGeom prst="rect">
            <a:avLst/>
          </a:prstGeom>
          <a:gradFill flip="none" rotWithShape="1">
            <a:gsLst>
              <a:gs pos="0">
                <a:srgbClr val="BAD532"/>
              </a:gs>
              <a:gs pos="100000">
                <a:srgbClr val="00A651"/>
              </a:gs>
            </a:gsLst>
            <a:path path="rect">
              <a:fillToRect t="100000" r="100000"/>
            </a:path>
            <a:tileRect l="-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prstClr val="white"/>
              </a:solidFill>
            </a:endParaRPr>
          </a:p>
        </p:txBody>
      </p:sp>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04" y="6114409"/>
            <a:ext cx="624855" cy="626959"/>
          </a:xfrm>
          <a:prstGeom prst="rect">
            <a:avLst/>
          </a:prstGeom>
        </p:spPr>
      </p:pic>
    </p:spTree>
    <p:extLst>
      <p:ext uri="{BB962C8B-B14F-4D97-AF65-F5344CB8AC3E}">
        <p14:creationId xmlns:p14="http://schemas.microsoft.com/office/powerpoint/2010/main" val="3519707185"/>
      </p:ext>
    </p:extLst>
  </p:cSld>
  <p:clrMapOvr>
    <a:masterClrMapping/>
  </p:clrMapOvr>
  <p:timing>
    <p:tnLst>
      <p:par>
        <p:cTn id="1" dur="indefinite" restart="never" nodeType="tmRoot"/>
      </p:par>
    </p:tnLst>
  </p:timing>
</p:sldLayout>
</file>

<file path=ppt/slideLayouts/slideLayout171.xml><?xml version="1.0" encoding="utf-8"?>
<p:sldLayout xmlns:a="http://schemas.openxmlformats.org/drawingml/2006/main" xmlns:r="http://schemas.openxmlformats.org/officeDocument/2006/relationships" xmlns:p="http://schemas.openxmlformats.org/presentationml/2006/main" showMasterSp="0" type="obj">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A60237E9-D5E7-4432-8218-73B91F090380}" type="datetimeFigureOut">
              <a:rPr lang="en-AU" smtClean="0">
                <a:solidFill>
                  <a:srgbClr val="E7DEC9">
                    <a:shade val="50000"/>
                    <a:satMod val="200000"/>
                  </a:srgbClr>
                </a:solidFill>
              </a:rPr>
              <a:pPr/>
              <a:t>16/2/17</a:t>
            </a:fld>
            <a:endParaRPr lang="en-AU">
              <a:solidFill>
                <a:srgbClr val="E7DEC9">
                  <a:shade val="50000"/>
                  <a:satMod val="200000"/>
                </a:srgbClr>
              </a:solidFill>
            </a:endParaRPr>
          </a:p>
        </p:txBody>
      </p:sp>
      <p:sp>
        <p:nvSpPr>
          <p:cNvPr id="5" name="Footer Placeholder 4"/>
          <p:cNvSpPr>
            <a:spLocks noGrp="1"/>
          </p:cNvSpPr>
          <p:nvPr>
            <p:ph type="ftr" sz="quarter" idx="11"/>
          </p:nvPr>
        </p:nvSpPr>
        <p:spPr/>
        <p:txBody>
          <a:bodyPr/>
          <a:lstStyle/>
          <a:p>
            <a:endParaRPr lang="en-AU">
              <a:solidFill>
                <a:srgbClr val="E7DEC9">
                  <a:shade val="50000"/>
                  <a:satMod val="200000"/>
                </a:srgbClr>
              </a:solidFill>
            </a:endParaRPr>
          </a:p>
        </p:txBody>
      </p:sp>
      <p:sp>
        <p:nvSpPr>
          <p:cNvPr id="6" name="Slide Number Placeholder 5"/>
          <p:cNvSpPr>
            <a:spLocks noGrp="1"/>
          </p:cNvSpPr>
          <p:nvPr>
            <p:ph type="sldNum" sz="quarter" idx="12"/>
          </p:nvPr>
        </p:nvSpPr>
        <p:spPr/>
        <p:txBody>
          <a:bodyPr/>
          <a:lstStyle/>
          <a:p>
            <a:fld id="{E45EF220-CDC4-4352-A4AC-F1EEF3029F51}" type="slidenum">
              <a:rPr lang="en-AU" smtClean="0">
                <a:solidFill>
                  <a:srgbClr val="E7DEC9">
                    <a:shade val="50000"/>
                    <a:satMod val="200000"/>
                  </a:srgbClr>
                </a:solidFill>
              </a:rPr>
              <a:pPr/>
              <a:t>‹#›</a:t>
            </a:fld>
            <a:endParaRPr lang="en-AU">
              <a:solidFill>
                <a:srgbClr val="E7DEC9">
                  <a:shade val="50000"/>
                  <a:satMod val="200000"/>
                </a:srgbClr>
              </a:solidFill>
            </a:endParaRPr>
          </a:p>
        </p:txBody>
      </p:sp>
      <p:sp>
        <p:nvSpPr>
          <p:cNvPr id="7" name="Rectangle 6"/>
          <p:cNvSpPr/>
          <p:nvPr userDrawn="1"/>
        </p:nvSpPr>
        <p:spPr>
          <a:xfrm>
            <a:off x="0" y="0"/>
            <a:ext cx="9144000" cy="692696"/>
          </a:xfrm>
          <a:prstGeom prst="rect">
            <a:avLst/>
          </a:prstGeom>
          <a:solidFill>
            <a:srgbClr val="7BC1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rgbClr val="F8981D"/>
              </a:solidFill>
            </a:endParaRPr>
          </a:p>
        </p:txBody>
      </p:sp>
      <p:sp>
        <p:nvSpPr>
          <p:cNvPr id="9" name="Rectangle 8"/>
          <p:cNvSpPr/>
          <p:nvPr userDrawn="1"/>
        </p:nvSpPr>
        <p:spPr>
          <a:xfrm>
            <a:off x="0" y="6031406"/>
            <a:ext cx="9144000" cy="836712"/>
          </a:xfrm>
          <a:prstGeom prst="rect">
            <a:avLst/>
          </a:prstGeom>
          <a:solidFill>
            <a:srgbClr val="7BC1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prstClr val="white"/>
              </a:solidFill>
            </a:endParaRPr>
          </a:p>
        </p:txBody>
      </p:sp>
    </p:spTree>
    <p:extLst>
      <p:ext uri="{BB962C8B-B14F-4D97-AF65-F5344CB8AC3E}">
        <p14:creationId xmlns:p14="http://schemas.microsoft.com/office/powerpoint/2010/main" val="3508807057"/>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GREEN - blank">
    <p:spTree>
      <p:nvGrpSpPr>
        <p:cNvPr id="1" name=""/>
        <p:cNvGrpSpPr/>
        <p:nvPr/>
      </p:nvGrpSpPr>
      <p:grpSpPr>
        <a:xfrm>
          <a:off x="0" y="0"/>
          <a:ext cx="0" cy="0"/>
          <a:chOff x="0" y="0"/>
          <a:chExt cx="0" cy="0"/>
        </a:xfrm>
      </p:grpSpPr>
      <p:sp>
        <p:nvSpPr>
          <p:cNvPr id="8" name="Rectangle 7"/>
          <p:cNvSpPr/>
          <p:nvPr userDrawn="1"/>
        </p:nvSpPr>
        <p:spPr>
          <a:xfrm rot="5400000">
            <a:off x="1132916" y="-1125700"/>
            <a:ext cx="6886924" cy="9135244"/>
          </a:xfrm>
          <a:prstGeom prst="rect">
            <a:avLst/>
          </a:prstGeom>
          <a:gradFill flip="none" rotWithShape="1">
            <a:gsLst>
              <a:gs pos="0">
                <a:srgbClr val="BAD532"/>
              </a:gs>
              <a:gs pos="100000">
                <a:srgbClr val="00A651"/>
              </a:gs>
            </a:gsLst>
            <a:path path="rect">
              <a:fillToRect t="100000" r="100000"/>
            </a:path>
            <a:tileRect l="-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prstClr val="white"/>
              </a:solidFill>
            </a:endParaRPr>
          </a:p>
        </p:txBody>
      </p:sp>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04" y="6114409"/>
            <a:ext cx="624855" cy="626959"/>
          </a:xfrm>
          <a:prstGeom prst="rect">
            <a:avLst/>
          </a:prstGeom>
        </p:spPr>
      </p:pic>
    </p:spTree>
    <p:extLst>
      <p:ext uri="{BB962C8B-B14F-4D97-AF65-F5344CB8AC3E}">
        <p14:creationId xmlns:p14="http://schemas.microsoft.com/office/powerpoint/2010/main" val="2476546286"/>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A60237E9-D5E7-4432-8218-73B91F090380}" type="datetimeFigureOut">
              <a:rPr lang="en-AU" smtClean="0">
                <a:solidFill>
                  <a:srgbClr val="E7DEC9">
                    <a:shade val="50000"/>
                    <a:satMod val="200000"/>
                  </a:srgbClr>
                </a:solidFill>
              </a:rPr>
              <a:pPr/>
              <a:t>16/2/17</a:t>
            </a:fld>
            <a:endParaRPr lang="en-AU">
              <a:solidFill>
                <a:srgbClr val="E7DEC9">
                  <a:shade val="50000"/>
                  <a:satMod val="200000"/>
                </a:srgbClr>
              </a:solidFill>
            </a:endParaRPr>
          </a:p>
        </p:txBody>
      </p:sp>
      <p:sp>
        <p:nvSpPr>
          <p:cNvPr id="5" name="Footer Placeholder 4"/>
          <p:cNvSpPr>
            <a:spLocks noGrp="1"/>
          </p:cNvSpPr>
          <p:nvPr>
            <p:ph type="ftr" sz="quarter" idx="11"/>
          </p:nvPr>
        </p:nvSpPr>
        <p:spPr/>
        <p:txBody>
          <a:bodyPr/>
          <a:lstStyle/>
          <a:p>
            <a:endParaRPr lang="en-AU">
              <a:solidFill>
                <a:srgbClr val="E7DEC9">
                  <a:shade val="50000"/>
                  <a:satMod val="200000"/>
                </a:srgbClr>
              </a:solidFill>
            </a:endParaRPr>
          </a:p>
        </p:txBody>
      </p:sp>
      <p:sp>
        <p:nvSpPr>
          <p:cNvPr id="6" name="Slide Number Placeholder 5"/>
          <p:cNvSpPr>
            <a:spLocks noGrp="1"/>
          </p:cNvSpPr>
          <p:nvPr>
            <p:ph type="sldNum" sz="quarter" idx="12"/>
          </p:nvPr>
        </p:nvSpPr>
        <p:spPr/>
        <p:txBody>
          <a:bodyPr/>
          <a:lstStyle/>
          <a:p>
            <a:fld id="{E45EF220-CDC4-4352-A4AC-F1EEF3029F51}" type="slidenum">
              <a:rPr lang="en-AU" smtClean="0">
                <a:solidFill>
                  <a:srgbClr val="E7DEC9">
                    <a:shade val="50000"/>
                    <a:satMod val="200000"/>
                  </a:srgbClr>
                </a:solidFill>
              </a:rPr>
              <a:pPr/>
              <a:t>‹#›</a:t>
            </a:fld>
            <a:endParaRPr lang="en-AU">
              <a:solidFill>
                <a:srgbClr val="E7DEC9">
                  <a:shade val="50000"/>
                  <a:satMod val="200000"/>
                </a:srgbClr>
              </a:solidFill>
            </a:endParaRPr>
          </a:p>
        </p:txBody>
      </p:sp>
      <p:sp>
        <p:nvSpPr>
          <p:cNvPr id="7" name="Rectangle 6"/>
          <p:cNvSpPr/>
          <p:nvPr userDrawn="1"/>
        </p:nvSpPr>
        <p:spPr>
          <a:xfrm>
            <a:off x="0" y="0"/>
            <a:ext cx="9144000" cy="692696"/>
          </a:xfrm>
          <a:prstGeom prst="rect">
            <a:avLst/>
          </a:prstGeom>
          <a:solidFill>
            <a:srgbClr val="7BC1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rgbClr val="F8981D"/>
              </a:solidFill>
            </a:endParaRPr>
          </a:p>
        </p:txBody>
      </p:sp>
      <p:sp>
        <p:nvSpPr>
          <p:cNvPr id="9" name="Rectangle 8"/>
          <p:cNvSpPr/>
          <p:nvPr userDrawn="1"/>
        </p:nvSpPr>
        <p:spPr>
          <a:xfrm>
            <a:off x="0" y="6031406"/>
            <a:ext cx="9144000" cy="836712"/>
          </a:xfrm>
          <a:prstGeom prst="rect">
            <a:avLst/>
          </a:prstGeom>
          <a:solidFill>
            <a:srgbClr val="7BC1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prstClr val="white"/>
              </a:solidFill>
            </a:endParaRPr>
          </a:p>
        </p:txBody>
      </p:sp>
    </p:spTree>
    <p:extLst>
      <p:ext uri="{BB962C8B-B14F-4D97-AF65-F5344CB8AC3E}">
        <p14:creationId xmlns:p14="http://schemas.microsoft.com/office/powerpoint/2010/main" val="17375722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t>‹#›</a:t>
            </a:r>
            <a:endParaRPr lang="en-GB"/>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Ref idx="1001">
        <a:schemeClr val="bg1"/>
      </p:bgRef>
    </p:bg>
    <p:spTree>
      <p:nvGrpSpPr>
        <p:cNvPr id="1" name=""/>
        <p:cNvGrpSpPr/>
        <p:nvPr/>
      </p:nvGrpSpPr>
      <p:grpSpPr>
        <a:xfrm>
          <a:off x="0" y="0"/>
          <a:ext cx="0" cy="0"/>
          <a:chOff x="0" y="0"/>
          <a:chExt cx="0" cy="0"/>
        </a:xfrm>
      </p:grpSpPr>
      <p:sp>
        <p:nvSpPr>
          <p:cNvPr id="12" name="Subtitle 2"/>
          <p:cNvSpPr>
            <a:spLocks noGrp="1"/>
          </p:cNvSpPr>
          <p:nvPr>
            <p:ph type="subTitle" idx="1" hasCustomPrompt="1"/>
          </p:nvPr>
        </p:nvSpPr>
        <p:spPr>
          <a:xfrm>
            <a:off x="539552" y="2132856"/>
            <a:ext cx="8208912" cy="2160000"/>
          </a:xfrm>
          <a:solidFill>
            <a:schemeClr val="bg1"/>
          </a:solidFill>
          <a:effectLst/>
        </p:spPr>
        <p:txBody>
          <a:bodyPr anchor="ctr"/>
          <a:lstStyle>
            <a:lvl1pPr marL="0" indent="0" algn="ctr">
              <a:buNone/>
              <a:defRPr sz="3200" b="0" baseline="0">
                <a:solidFill>
                  <a:srgbClr val="002060"/>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dirty="0" smtClean="0"/>
              <a:t>Title</a:t>
            </a:r>
            <a:endParaRPr lang="en-AU" dirty="0"/>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91880" y="116632"/>
            <a:ext cx="2390401" cy="1920288"/>
          </a:xfrm>
          <a:prstGeom prst="rect">
            <a:avLst/>
          </a:prstGeom>
        </p:spPr>
      </p:pic>
      <p:sp>
        <p:nvSpPr>
          <p:cNvPr id="11" name="TextBox 10"/>
          <p:cNvSpPr txBox="1"/>
          <p:nvPr userDrawn="1"/>
        </p:nvSpPr>
        <p:spPr>
          <a:xfrm>
            <a:off x="193271" y="6218148"/>
            <a:ext cx="8795318" cy="523220"/>
          </a:xfrm>
          <a:prstGeom prst="rect">
            <a:avLst/>
          </a:prstGeom>
          <a:noFill/>
        </p:spPr>
        <p:txBody>
          <a:bodyPr wrap="square" rtlCol="0">
            <a:spAutoFit/>
          </a:bodyPr>
          <a:lstStyle/>
          <a:p>
            <a:pPr algn="ctr" eaLnBrk="0" fontAlgn="base" hangingPunct="0">
              <a:spcBef>
                <a:spcPct val="0"/>
              </a:spcBef>
              <a:spcAft>
                <a:spcPct val="0"/>
              </a:spcAft>
            </a:pPr>
            <a:r>
              <a:rPr lang="en-AU" sz="2800" b="1" dirty="0" smtClean="0">
                <a:solidFill>
                  <a:srgbClr val="212165"/>
                </a:solidFill>
              </a:rPr>
              <a:t>www.dementiatrainingaustralia.com.au</a:t>
            </a:r>
            <a:endParaRPr lang="en-AU" sz="2800" b="1" dirty="0">
              <a:solidFill>
                <a:srgbClr val="212165"/>
              </a:solidFill>
            </a:endParaRPr>
          </a:p>
        </p:txBody>
      </p:sp>
      <p:grpSp>
        <p:nvGrpSpPr>
          <p:cNvPr id="13" name="Group 12"/>
          <p:cNvGrpSpPr/>
          <p:nvPr userDrawn="1"/>
        </p:nvGrpSpPr>
        <p:grpSpPr>
          <a:xfrm>
            <a:off x="-36512" y="4503311"/>
            <a:ext cx="9180512" cy="1661993"/>
            <a:chOff x="-36512" y="4077072"/>
            <a:chExt cx="9180512" cy="1661993"/>
          </a:xfrm>
        </p:grpSpPr>
        <p:sp>
          <p:nvSpPr>
            <p:cNvPr id="14" name="Rectangle 13"/>
            <p:cNvSpPr/>
            <p:nvPr/>
          </p:nvSpPr>
          <p:spPr>
            <a:xfrm>
              <a:off x="-36512" y="4077072"/>
              <a:ext cx="9180512" cy="1661993"/>
            </a:xfrm>
            <a:prstGeom prst="rect">
              <a:avLst/>
            </a:prstGeom>
            <a:solidFill>
              <a:srgbClr val="001641"/>
            </a:solidFill>
          </p:spPr>
          <p:txBody>
            <a:bodyPr wrap="square">
              <a:spAutoFit/>
            </a:bodyPr>
            <a:lstStyle/>
            <a:p>
              <a:pPr algn="ctr"/>
              <a:endParaRPr lang="en-AU" sz="1100" dirty="0" smtClean="0">
                <a:solidFill>
                  <a:prstClr val="white"/>
                </a:solidFill>
              </a:endParaRPr>
            </a:p>
            <a:p>
              <a:pPr algn="ctr"/>
              <a:r>
                <a:rPr lang="en-AU" b="1" dirty="0" smtClean="0">
                  <a:solidFill>
                    <a:prstClr val="white"/>
                  </a:solidFill>
                </a:rPr>
                <a:t>Funded by the Australian Government</a:t>
              </a:r>
              <a:endParaRPr lang="en-AU" sz="1400" b="1" dirty="0" smtClean="0">
                <a:solidFill>
                  <a:prstClr val="white"/>
                </a:solidFill>
              </a:endParaRPr>
            </a:p>
            <a:p>
              <a:pPr algn="ctr"/>
              <a:endParaRPr lang="en-AU" dirty="0" smtClean="0">
                <a:solidFill>
                  <a:prstClr val="white"/>
                </a:solidFill>
              </a:endParaRPr>
            </a:p>
            <a:p>
              <a:pPr algn="ctr"/>
              <a:endParaRPr lang="en-AU" dirty="0" smtClean="0">
                <a:solidFill>
                  <a:prstClr val="white"/>
                </a:solidFill>
              </a:endParaRPr>
            </a:p>
            <a:p>
              <a:pPr algn="ctr"/>
              <a:endParaRPr lang="en-AU" dirty="0" smtClean="0">
                <a:solidFill>
                  <a:prstClr val="white"/>
                </a:solidFill>
              </a:endParaRPr>
            </a:p>
            <a:p>
              <a:pPr algn="ctr"/>
              <a:endParaRPr lang="en-AU" dirty="0">
                <a:solidFill>
                  <a:prstClr val="white"/>
                </a:solidFill>
              </a:endParaRPr>
            </a:p>
          </p:txBody>
        </p:sp>
        <p:pic>
          <p:nvPicPr>
            <p:cNvPr id="1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6635" y="4607262"/>
              <a:ext cx="7772727" cy="10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1800137267"/>
      </p:ext>
    </p:extLst>
  </p:cSld>
  <p:clrMapOvr>
    <a:overrideClrMapping bg1="lt1" tx1="dk1" bg2="lt2" tx2="dk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DTA mission slide">
    <p:spTree>
      <p:nvGrpSpPr>
        <p:cNvPr id="1" name=""/>
        <p:cNvGrpSpPr/>
        <p:nvPr/>
      </p:nvGrpSpPr>
      <p:grpSpPr>
        <a:xfrm>
          <a:off x="0" y="0"/>
          <a:ext cx="0" cy="0"/>
          <a:chOff x="0" y="0"/>
          <a:chExt cx="0" cy="0"/>
        </a:xfrm>
      </p:grpSpPr>
      <p:sp>
        <p:nvSpPr>
          <p:cNvPr id="2" name="TextBox 1"/>
          <p:cNvSpPr txBox="1"/>
          <p:nvPr userDrawn="1"/>
        </p:nvSpPr>
        <p:spPr>
          <a:xfrm>
            <a:off x="395536" y="2640394"/>
            <a:ext cx="8208912" cy="1569660"/>
          </a:xfrm>
          <a:prstGeom prst="rect">
            <a:avLst/>
          </a:prstGeom>
          <a:noFill/>
        </p:spPr>
        <p:txBody>
          <a:bodyPr wrap="square" rtlCol="0">
            <a:spAutoFit/>
          </a:bodyPr>
          <a:lstStyle/>
          <a:p>
            <a:pPr algn="ctr" eaLnBrk="0" fontAlgn="base" hangingPunct="0">
              <a:spcBef>
                <a:spcPct val="0"/>
              </a:spcBef>
              <a:spcAft>
                <a:spcPct val="0"/>
              </a:spcAft>
            </a:pPr>
            <a:r>
              <a:rPr lang="en-AU" sz="2400" dirty="0" smtClean="0">
                <a:solidFill>
                  <a:srgbClr val="001641"/>
                </a:solidFill>
                <a:cs typeface="Arial" charset="0"/>
              </a:rPr>
              <a:t>DTA provides a national approach to accredited education,</a:t>
            </a:r>
          </a:p>
          <a:p>
            <a:pPr algn="ctr" eaLnBrk="0" fontAlgn="base" hangingPunct="0">
              <a:spcBef>
                <a:spcPct val="0"/>
              </a:spcBef>
              <a:spcAft>
                <a:spcPct val="0"/>
              </a:spcAft>
            </a:pPr>
            <a:r>
              <a:rPr lang="en-AU" sz="2400" dirty="0" smtClean="0">
                <a:solidFill>
                  <a:srgbClr val="001641"/>
                </a:solidFill>
                <a:cs typeface="Arial" charset="0"/>
              </a:rPr>
              <a:t>continued professional development and on-site support</a:t>
            </a:r>
          </a:p>
          <a:p>
            <a:pPr algn="ctr" eaLnBrk="0" fontAlgn="base" hangingPunct="0">
              <a:spcBef>
                <a:spcPct val="0"/>
              </a:spcBef>
              <a:spcAft>
                <a:spcPct val="0"/>
              </a:spcAft>
            </a:pPr>
            <a:r>
              <a:rPr lang="en-AU" sz="2400" dirty="0" smtClean="0">
                <a:solidFill>
                  <a:srgbClr val="001641"/>
                </a:solidFill>
                <a:cs typeface="Arial" charset="0"/>
              </a:rPr>
              <a:t>for health and aged care staff caring</a:t>
            </a:r>
          </a:p>
          <a:p>
            <a:pPr algn="ctr" eaLnBrk="0" fontAlgn="base" hangingPunct="0">
              <a:spcBef>
                <a:spcPct val="0"/>
              </a:spcBef>
              <a:spcAft>
                <a:spcPct val="0"/>
              </a:spcAft>
            </a:pPr>
            <a:r>
              <a:rPr lang="en-AU" sz="2400" dirty="0" smtClean="0">
                <a:solidFill>
                  <a:srgbClr val="001641"/>
                </a:solidFill>
                <a:cs typeface="Arial" charset="0"/>
              </a:rPr>
              <a:t>for people with dementia.</a:t>
            </a:r>
            <a:endParaRPr lang="en-AU" sz="2400" dirty="0">
              <a:solidFill>
                <a:srgbClr val="001641"/>
              </a:solidFill>
              <a:cs typeface="Arial" charset="0"/>
            </a:endParaRPr>
          </a:p>
        </p:txBody>
      </p:sp>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val="0"/>
              </a:ext>
            </a:extLst>
          </a:blip>
          <a:srcRect t="21906" r="8265" b="24964"/>
          <a:stretch/>
        </p:blipFill>
        <p:spPr>
          <a:xfrm>
            <a:off x="2411760" y="404664"/>
            <a:ext cx="4104456" cy="1789168"/>
          </a:xfrm>
          <a:prstGeom prst="rect">
            <a:avLst/>
          </a:prstGeom>
        </p:spPr>
      </p:pic>
      <p:sp>
        <p:nvSpPr>
          <p:cNvPr id="4" name="TextBox 3"/>
          <p:cNvSpPr txBox="1"/>
          <p:nvPr userDrawn="1"/>
        </p:nvSpPr>
        <p:spPr>
          <a:xfrm>
            <a:off x="193271" y="6218148"/>
            <a:ext cx="8795318" cy="523220"/>
          </a:xfrm>
          <a:prstGeom prst="rect">
            <a:avLst/>
          </a:prstGeom>
          <a:noFill/>
        </p:spPr>
        <p:txBody>
          <a:bodyPr wrap="square" rtlCol="0">
            <a:spAutoFit/>
          </a:bodyPr>
          <a:lstStyle/>
          <a:p>
            <a:pPr algn="ctr" eaLnBrk="0" fontAlgn="base" hangingPunct="0">
              <a:spcBef>
                <a:spcPct val="0"/>
              </a:spcBef>
              <a:spcAft>
                <a:spcPct val="0"/>
              </a:spcAft>
            </a:pPr>
            <a:r>
              <a:rPr lang="en-AU" sz="2800" b="1" dirty="0" smtClean="0">
                <a:solidFill>
                  <a:srgbClr val="212165"/>
                </a:solidFill>
              </a:rPr>
              <a:t>www.dementiatrainingaustralia.com.au</a:t>
            </a:r>
            <a:endParaRPr lang="en-AU" sz="2800" b="1" dirty="0">
              <a:solidFill>
                <a:srgbClr val="212165"/>
              </a:solidFill>
            </a:endParaRPr>
          </a:p>
        </p:txBody>
      </p:sp>
      <p:grpSp>
        <p:nvGrpSpPr>
          <p:cNvPr id="5" name="Group 4"/>
          <p:cNvGrpSpPr/>
          <p:nvPr userDrawn="1"/>
        </p:nvGrpSpPr>
        <p:grpSpPr>
          <a:xfrm>
            <a:off x="-36512" y="4503311"/>
            <a:ext cx="9180512" cy="1661993"/>
            <a:chOff x="-36512" y="4077072"/>
            <a:chExt cx="9180512" cy="1661993"/>
          </a:xfrm>
        </p:grpSpPr>
        <p:sp>
          <p:nvSpPr>
            <p:cNvPr id="6" name="Rectangle 5"/>
            <p:cNvSpPr/>
            <p:nvPr/>
          </p:nvSpPr>
          <p:spPr>
            <a:xfrm>
              <a:off x="-36512" y="4077072"/>
              <a:ext cx="9180512" cy="1661993"/>
            </a:xfrm>
            <a:prstGeom prst="rect">
              <a:avLst/>
            </a:prstGeom>
            <a:solidFill>
              <a:srgbClr val="001641"/>
            </a:solidFill>
          </p:spPr>
          <p:txBody>
            <a:bodyPr wrap="square">
              <a:spAutoFit/>
            </a:bodyPr>
            <a:lstStyle/>
            <a:p>
              <a:pPr algn="ctr"/>
              <a:endParaRPr lang="en-AU" sz="1100" dirty="0" smtClean="0">
                <a:solidFill>
                  <a:prstClr val="white"/>
                </a:solidFill>
              </a:endParaRPr>
            </a:p>
            <a:p>
              <a:pPr algn="ctr"/>
              <a:r>
                <a:rPr lang="en-AU" b="1" dirty="0" smtClean="0">
                  <a:solidFill>
                    <a:prstClr val="white"/>
                  </a:solidFill>
                </a:rPr>
                <a:t>Funded by the Australian Government</a:t>
              </a:r>
              <a:endParaRPr lang="en-AU" sz="1400" b="1" dirty="0" smtClean="0">
                <a:solidFill>
                  <a:prstClr val="white"/>
                </a:solidFill>
              </a:endParaRPr>
            </a:p>
            <a:p>
              <a:pPr algn="ctr"/>
              <a:endParaRPr lang="en-AU" dirty="0" smtClean="0">
                <a:solidFill>
                  <a:prstClr val="white"/>
                </a:solidFill>
              </a:endParaRPr>
            </a:p>
            <a:p>
              <a:pPr algn="ctr"/>
              <a:endParaRPr lang="en-AU" dirty="0" smtClean="0">
                <a:solidFill>
                  <a:prstClr val="white"/>
                </a:solidFill>
              </a:endParaRPr>
            </a:p>
            <a:p>
              <a:pPr algn="ctr"/>
              <a:endParaRPr lang="en-AU" dirty="0" smtClean="0">
                <a:solidFill>
                  <a:prstClr val="white"/>
                </a:solidFill>
              </a:endParaRPr>
            </a:p>
            <a:p>
              <a:pPr algn="ctr"/>
              <a:endParaRPr lang="en-AU" dirty="0">
                <a:solidFill>
                  <a:prstClr val="white"/>
                </a:solidFill>
              </a:endParaRPr>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6635" y="4607262"/>
              <a:ext cx="7772727" cy="10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4120734276"/>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DTA blank">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04" y="6114409"/>
            <a:ext cx="624855" cy="626959"/>
          </a:xfrm>
          <a:prstGeom prst="rect">
            <a:avLst/>
          </a:prstGeom>
        </p:spPr>
      </p:pic>
    </p:spTree>
    <p:extLst>
      <p:ext uri="{BB962C8B-B14F-4D97-AF65-F5344CB8AC3E}">
        <p14:creationId xmlns:p14="http://schemas.microsoft.com/office/powerpoint/2010/main" val="2028515269"/>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DTA + UOW blank">
    <p:spTree>
      <p:nvGrpSpPr>
        <p:cNvPr id="1" name=""/>
        <p:cNvGrpSpPr/>
        <p:nvPr/>
      </p:nvGrpSpPr>
      <p:grpSpPr>
        <a:xfrm>
          <a:off x="0" y="0"/>
          <a:ext cx="0" cy="0"/>
          <a:chOff x="0" y="0"/>
          <a:chExt cx="0" cy="0"/>
        </a:xfrm>
      </p:grpSpPr>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val="0"/>
              </a:ext>
            </a:extLst>
          </a:blip>
          <a:srcRect l="59104"/>
          <a:stretch/>
        </p:blipFill>
        <p:spPr>
          <a:xfrm>
            <a:off x="8172400" y="6093376"/>
            <a:ext cx="882809" cy="720000"/>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7504" y="6114409"/>
            <a:ext cx="624855" cy="626959"/>
          </a:xfrm>
          <a:prstGeom prst="rect">
            <a:avLst/>
          </a:prstGeom>
        </p:spPr>
      </p:pic>
    </p:spTree>
    <p:extLst>
      <p:ext uri="{BB962C8B-B14F-4D97-AF65-F5344CB8AC3E}">
        <p14:creationId xmlns:p14="http://schemas.microsoft.com/office/powerpoint/2010/main" val="282912215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Blank - blue">
    <p:bg>
      <p:bgPr>
        <a:solidFill>
          <a:srgbClr val="00164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5382123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Blank - white">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3942713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GREEN - blank">
    <p:spTree>
      <p:nvGrpSpPr>
        <p:cNvPr id="1" name=""/>
        <p:cNvGrpSpPr/>
        <p:nvPr/>
      </p:nvGrpSpPr>
      <p:grpSpPr>
        <a:xfrm>
          <a:off x="0" y="0"/>
          <a:ext cx="0" cy="0"/>
          <a:chOff x="0" y="0"/>
          <a:chExt cx="0" cy="0"/>
        </a:xfrm>
      </p:grpSpPr>
      <p:sp>
        <p:nvSpPr>
          <p:cNvPr id="8" name="Rectangle 7"/>
          <p:cNvSpPr/>
          <p:nvPr userDrawn="1"/>
        </p:nvSpPr>
        <p:spPr>
          <a:xfrm rot="5400000">
            <a:off x="1132916" y="-1125700"/>
            <a:ext cx="6886924" cy="9135244"/>
          </a:xfrm>
          <a:prstGeom prst="rect">
            <a:avLst/>
          </a:prstGeom>
          <a:gradFill flip="none" rotWithShape="1">
            <a:gsLst>
              <a:gs pos="0">
                <a:srgbClr val="BAD532"/>
              </a:gs>
              <a:gs pos="100000">
                <a:srgbClr val="00A651"/>
              </a:gs>
            </a:gsLst>
            <a:path path="rect">
              <a:fillToRect t="100000" r="100000"/>
            </a:path>
            <a:tileRect l="-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prstClr val="white"/>
              </a:solidFill>
            </a:endParaRPr>
          </a:p>
        </p:txBody>
      </p:sp>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04" y="6114409"/>
            <a:ext cx="624855" cy="626959"/>
          </a:xfrm>
          <a:prstGeom prst="rect">
            <a:avLst/>
          </a:prstGeom>
        </p:spPr>
      </p:pic>
    </p:spTree>
    <p:extLst>
      <p:ext uri="{BB962C8B-B14F-4D97-AF65-F5344CB8AC3E}">
        <p14:creationId xmlns:p14="http://schemas.microsoft.com/office/powerpoint/2010/main" val="1778534128"/>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obj">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A60237E9-D5E7-4432-8218-73B91F090380}" type="datetimeFigureOut">
              <a:rPr lang="en-AU" smtClean="0">
                <a:solidFill>
                  <a:srgbClr val="E7DEC9">
                    <a:shade val="50000"/>
                    <a:satMod val="200000"/>
                  </a:srgbClr>
                </a:solidFill>
              </a:rPr>
              <a:pPr/>
              <a:t>16/2/17</a:t>
            </a:fld>
            <a:endParaRPr lang="en-AU">
              <a:solidFill>
                <a:srgbClr val="E7DEC9">
                  <a:shade val="50000"/>
                  <a:satMod val="200000"/>
                </a:srgbClr>
              </a:solidFill>
            </a:endParaRPr>
          </a:p>
        </p:txBody>
      </p:sp>
      <p:sp>
        <p:nvSpPr>
          <p:cNvPr id="5" name="Footer Placeholder 4"/>
          <p:cNvSpPr>
            <a:spLocks noGrp="1"/>
          </p:cNvSpPr>
          <p:nvPr>
            <p:ph type="ftr" sz="quarter" idx="11"/>
          </p:nvPr>
        </p:nvSpPr>
        <p:spPr/>
        <p:txBody>
          <a:bodyPr/>
          <a:lstStyle/>
          <a:p>
            <a:endParaRPr lang="en-AU">
              <a:solidFill>
                <a:srgbClr val="E7DEC9">
                  <a:shade val="50000"/>
                  <a:satMod val="200000"/>
                </a:srgbClr>
              </a:solidFill>
            </a:endParaRPr>
          </a:p>
        </p:txBody>
      </p:sp>
      <p:sp>
        <p:nvSpPr>
          <p:cNvPr id="6" name="Slide Number Placeholder 5"/>
          <p:cNvSpPr>
            <a:spLocks noGrp="1"/>
          </p:cNvSpPr>
          <p:nvPr>
            <p:ph type="sldNum" sz="quarter" idx="12"/>
          </p:nvPr>
        </p:nvSpPr>
        <p:spPr/>
        <p:txBody>
          <a:bodyPr/>
          <a:lstStyle/>
          <a:p>
            <a:fld id="{E45EF220-CDC4-4352-A4AC-F1EEF3029F51}" type="slidenum">
              <a:rPr lang="en-AU" smtClean="0">
                <a:solidFill>
                  <a:srgbClr val="E7DEC9">
                    <a:shade val="50000"/>
                    <a:satMod val="200000"/>
                  </a:srgbClr>
                </a:solidFill>
              </a:rPr>
              <a:pPr/>
              <a:t>‹#›</a:t>
            </a:fld>
            <a:endParaRPr lang="en-AU">
              <a:solidFill>
                <a:srgbClr val="E7DEC9">
                  <a:shade val="50000"/>
                  <a:satMod val="200000"/>
                </a:srgbClr>
              </a:solidFill>
            </a:endParaRPr>
          </a:p>
        </p:txBody>
      </p:sp>
      <p:sp>
        <p:nvSpPr>
          <p:cNvPr id="7" name="Rectangle 6"/>
          <p:cNvSpPr/>
          <p:nvPr userDrawn="1"/>
        </p:nvSpPr>
        <p:spPr>
          <a:xfrm>
            <a:off x="0" y="0"/>
            <a:ext cx="9144000" cy="692696"/>
          </a:xfrm>
          <a:prstGeom prst="rect">
            <a:avLst/>
          </a:prstGeom>
          <a:solidFill>
            <a:srgbClr val="7BC1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rgbClr val="F8981D"/>
              </a:solidFill>
            </a:endParaRPr>
          </a:p>
        </p:txBody>
      </p:sp>
      <p:sp>
        <p:nvSpPr>
          <p:cNvPr id="9" name="Rectangle 8"/>
          <p:cNvSpPr/>
          <p:nvPr userDrawn="1"/>
        </p:nvSpPr>
        <p:spPr>
          <a:xfrm>
            <a:off x="0" y="6031406"/>
            <a:ext cx="9144000" cy="836712"/>
          </a:xfrm>
          <a:prstGeom prst="rect">
            <a:avLst/>
          </a:prstGeom>
          <a:solidFill>
            <a:srgbClr val="7BC1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prstClr val="white"/>
              </a:solidFill>
            </a:endParaRPr>
          </a:p>
        </p:txBody>
      </p:sp>
    </p:spTree>
    <p:extLst>
      <p:ext uri="{BB962C8B-B14F-4D97-AF65-F5344CB8AC3E}">
        <p14:creationId xmlns:p14="http://schemas.microsoft.com/office/powerpoint/2010/main" val="2520970879"/>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Ref idx="1001">
        <a:schemeClr val="bg1"/>
      </p:bgRef>
    </p:bg>
    <p:spTree>
      <p:nvGrpSpPr>
        <p:cNvPr id="1" name=""/>
        <p:cNvGrpSpPr/>
        <p:nvPr/>
      </p:nvGrpSpPr>
      <p:grpSpPr>
        <a:xfrm>
          <a:off x="0" y="0"/>
          <a:ext cx="0" cy="0"/>
          <a:chOff x="0" y="0"/>
          <a:chExt cx="0" cy="0"/>
        </a:xfrm>
      </p:grpSpPr>
      <p:sp>
        <p:nvSpPr>
          <p:cNvPr id="12" name="Subtitle 2"/>
          <p:cNvSpPr>
            <a:spLocks noGrp="1"/>
          </p:cNvSpPr>
          <p:nvPr>
            <p:ph type="subTitle" idx="1" hasCustomPrompt="1"/>
          </p:nvPr>
        </p:nvSpPr>
        <p:spPr>
          <a:xfrm>
            <a:off x="539552" y="2132856"/>
            <a:ext cx="8208912" cy="2160000"/>
          </a:xfrm>
          <a:solidFill>
            <a:schemeClr val="bg1"/>
          </a:solidFill>
          <a:effectLst/>
        </p:spPr>
        <p:txBody>
          <a:bodyPr anchor="ctr"/>
          <a:lstStyle>
            <a:lvl1pPr marL="0" indent="0" algn="ctr">
              <a:buNone/>
              <a:defRPr sz="3200" b="0" baseline="0">
                <a:solidFill>
                  <a:srgbClr val="002060"/>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dirty="0" smtClean="0"/>
              <a:t>Title</a:t>
            </a:r>
            <a:endParaRPr lang="en-AU" dirty="0"/>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91880" y="116632"/>
            <a:ext cx="2390401" cy="1920288"/>
          </a:xfrm>
          <a:prstGeom prst="rect">
            <a:avLst/>
          </a:prstGeom>
        </p:spPr>
      </p:pic>
      <p:sp>
        <p:nvSpPr>
          <p:cNvPr id="11" name="TextBox 10"/>
          <p:cNvSpPr txBox="1"/>
          <p:nvPr userDrawn="1"/>
        </p:nvSpPr>
        <p:spPr>
          <a:xfrm>
            <a:off x="193271" y="6218148"/>
            <a:ext cx="8795318" cy="523220"/>
          </a:xfrm>
          <a:prstGeom prst="rect">
            <a:avLst/>
          </a:prstGeom>
          <a:noFill/>
        </p:spPr>
        <p:txBody>
          <a:bodyPr wrap="square" rtlCol="0">
            <a:spAutoFit/>
          </a:bodyPr>
          <a:lstStyle/>
          <a:p>
            <a:pPr algn="ctr" eaLnBrk="0" fontAlgn="base" hangingPunct="0">
              <a:spcBef>
                <a:spcPct val="0"/>
              </a:spcBef>
              <a:spcAft>
                <a:spcPct val="0"/>
              </a:spcAft>
            </a:pPr>
            <a:r>
              <a:rPr lang="en-AU" sz="2800" b="1" dirty="0" smtClean="0">
                <a:solidFill>
                  <a:srgbClr val="212165"/>
                </a:solidFill>
              </a:rPr>
              <a:t>www.dementiatrainingaustralia.com.au</a:t>
            </a:r>
            <a:endParaRPr lang="en-AU" sz="2800" b="1" dirty="0">
              <a:solidFill>
                <a:srgbClr val="212165"/>
              </a:solidFill>
            </a:endParaRPr>
          </a:p>
        </p:txBody>
      </p:sp>
      <p:grpSp>
        <p:nvGrpSpPr>
          <p:cNvPr id="13" name="Group 12"/>
          <p:cNvGrpSpPr/>
          <p:nvPr userDrawn="1"/>
        </p:nvGrpSpPr>
        <p:grpSpPr>
          <a:xfrm>
            <a:off x="-36512" y="4503311"/>
            <a:ext cx="9180512" cy="1661993"/>
            <a:chOff x="-36512" y="4077072"/>
            <a:chExt cx="9180512" cy="1661993"/>
          </a:xfrm>
        </p:grpSpPr>
        <p:sp>
          <p:nvSpPr>
            <p:cNvPr id="14" name="Rectangle 13"/>
            <p:cNvSpPr/>
            <p:nvPr/>
          </p:nvSpPr>
          <p:spPr>
            <a:xfrm>
              <a:off x="-36512" y="4077072"/>
              <a:ext cx="9180512" cy="1661993"/>
            </a:xfrm>
            <a:prstGeom prst="rect">
              <a:avLst/>
            </a:prstGeom>
            <a:solidFill>
              <a:srgbClr val="001641"/>
            </a:solidFill>
          </p:spPr>
          <p:txBody>
            <a:bodyPr wrap="square">
              <a:spAutoFit/>
            </a:bodyPr>
            <a:lstStyle/>
            <a:p>
              <a:pPr algn="ctr"/>
              <a:endParaRPr lang="en-AU" sz="1100" dirty="0" smtClean="0">
                <a:solidFill>
                  <a:prstClr val="white"/>
                </a:solidFill>
              </a:endParaRPr>
            </a:p>
            <a:p>
              <a:pPr algn="ctr"/>
              <a:r>
                <a:rPr lang="en-AU" b="1" dirty="0" smtClean="0">
                  <a:solidFill>
                    <a:prstClr val="white"/>
                  </a:solidFill>
                </a:rPr>
                <a:t>Funded by the Australian Government</a:t>
              </a:r>
              <a:endParaRPr lang="en-AU" sz="1400" b="1" dirty="0" smtClean="0">
                <a:solidFill>
                  <a:prstClr val="white"/>
                </a:solidFill>
              </a:endParaRPr>
            </a:p>
            <a:p>
              <a:pPr algn="ctr"/>
              <a:endParaRPr lang="en-AU" dirty="0" smtClean="0">
                <a:solidFill>
                  <a:prstClr val="white"/>
                </a:solidFill>
              </a:endParaRPr>
            </a:p>
            <a:p>
              <a:pPr algn="ctr"/>
              <a:endParaRPr lang="en-AU" dirty="0" smtClean="0">
                <a:solidFill>
                  <a:prstClr val="white"/>
                </a:solidFill>
              </a:endParaRPr>
            </a:p>
            <a:p>
              <a:pPr algn="ctr"/>
              <a:endParaRPr lang="en-AU" dirty="0" smtClean="0">
                <a:solidFill>
                  <a:prstClr val="white"/>
                </a:solidFill>
              </a:endParaRPr>
            </a:p>
            <a:p>
              <a:pPr algn="ctr"/>
              <a:endParaRPr lang="en-AU" dirty="0">
                <a:solidFill>
                  <a:prstClr val="white"/>
                </a:solidFill>
              </a:endParaRPr>
            </a:p>
          </p:txBody>
        </p:sp>
        <p:pic>
          <p:nvPicPr>
            <p:cNvPr id="1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6635" y="4607262"/>
              <a:ext cx="7772727" cy="10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2156710359"/>
      </p:ext>
    </p:extLst>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DTA mission slide">
    <p:spTree>
      <p:nvGrpSpPr>
        <p:cNvPr id="1" name=""/>
        <p:cNvGrpSpPr/>
        <p:nvPr/>
      </p:nvGrpSpPr>
      <p:grpSpPr>
        <a:xfrm>
          <a:off x="0" y="0"/>
          <a:ext cx="0" cy="0"/>
          <a:chOff x="0" y="0"/>
          <a:chExt cx="0" cy="0"/>
        </a:xfrm>
      </p:grpSpPr>
      <p:sp>
        <p:nvSpPr>
          <p:cNvPr id="2" name="TextBox 1"/>
          <p:cNvSpPr txBox="1"/>
          <p:nvPr userDrawn="1"/>
        </p:nvSpPr>
        <p:spPr>
          <a:xfrm>
            <a:off x="395536" y="2640394"/>
            <a:ext cx="8208912" cy="1569660"/>
          </a:xfrm>
          <a:prstGeom prst="rect">
            <a:avLst/>
          </a:prstGeom>
          <a:noFill/>
        </p:spPr>
        <p:txBody>
          <a:bodyPr wrap="square" rtlCol="0">
            <a:spAutoFit/>
          </a:bodyPr>
          <a:lstStyle/>
          <a:p>
            <a:pPr algn="ctr" eaLnBrk="0" fontAlgn="base" hangingPunct="0">
              <a:spcBef>
                <a:spcPct val="0"/>
              </a:spcBef>
              <a:spcAft>
                <a:spcPct val="0"/>
              </a:spcAft>
            </a:pPr>
            <a:r>
              <a:rPr lang="en-AU" sz="2400" dirty="0" smtClean="0">
                <a:solidFill>
                  <a:srgbClr val="001641"/>
                </a:solidFill>
                <a:cs typeface="Arial" charset="0"/>
              </a:rPr>
              <a:t>DTA provides a national approach to accredited education,</a:t>
            </a:r>
          </a:p>
          <a:p>
            <a:pPr algn="ctr" eaLnBrk="0" fontAlgn="base" hangingPunct="0">
              <a:spcBef>
                <a:spcPct val="0"/>
              </a:spcBef>
              <a:spcAft>
                <a:spcPct val="0"/>
              </a:spcAft>
            </a:pPr>
            <a:r>
              <a:rPr lang="en-AU" sz="2400" dirty="0" smtClean="0">
                <a:solidFill>
                  <a:srgbClr val="001641"/>
                </a:solidFill>
                <a:cs typeface="Arial" charset="0"/>
              </a:rPr>
              <a:t>continued professional development and on-site support</a:t>
            </a:r>
          </a:p>
          <a:p>
            <a:pPr algn="ctr" eaLnBrk="0" fontAlgn="base" hangingPunct="0">
              <a:spcBef>
                <a:spcPct val="0"/>
              </a:spcBef>
              <a:spcAft>
                <a:spcPct val="0"/>
              </a:spcAft>
            </a:pPr>
            <a:r>
              <a:rPr lang="en-AU" sz="2400" dirty="0" smtClean="0">
                <a:solidFill>
                  <a:srgbClr val="001641"/>
                </a:solidFill>
                <a:cs typeface="Arial" charset="0"/>
              </a:rPr>
              <a:t>for health and aged care staff caring</a:t>
            </a:r>
          </a:p>
          <a:p>
            <a:pPr algn="ctr" eaLnBrk="0" fontAlgn="base" hangingPunct="0">
              <a:spcBef>
                <a:spcPct val="0"/>
              </a:spcBef>
              <a:spcAft>
                <a:spcPct val="0"/>
              </a:spcAft>
            </a:pPr>
            <a:r>
              <a:rPr lang="en-AU" sz="2400" dirty="0" smtClean="0">
                <a:solidFill>
                  <a:srgbClr val="001641"/>
                </a:solidFill>
                <a:cs typeface="Arial" charset="0"/>
              </a:rPr>
              <a:t>for people with dementia.</a:t>
            </a:r>
            <a:endParaRPr lang="en-AU" sz="2400" dirty="0">
              <a:solidFill>
                <a:srgbClr val="001641"/>
              </a:solidFill>
              <a:cs typeface="Arial" charset="0"/>
            </a:endParaRPr>
          </a:p>
        </p:txBody>
      </p:sp>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val="0"/>
              </a:ext>
            </a:extLst>
          </a:blip>
          <a:srcRect t="21906" r="8265" b="24964"/>
          <a:stretch/>
        </p:blipFill>
        <p:spPr>
          <a:xfrm>
            <a:off x="2411760" y="404664"/>
            <a:ext cx="4104456" cy="1789168"/>
          </a:xfrm>
          <a:prstGeom prst="rect">
            <a:avLst/>
          </a:prstGeom>
        </p:spPr>
      </p:pic>
      <p:sp>
        <p:nvSpPr>
          <p:cNvPr id="4" name="TextBox 3"/>
          <p:cNvSpPr txBox="1"/>
          <p:nvPr userDrawn="1"/>
        </p:nvSpPr>
        <p:spPr>
          <a:xfrm>
            <a:off x="193271" y="6218148"/>
            <a:ext cx="8795318" cy="523220"/>
          </a:xfrm>
          <a:prstGeom prst="rect">
            <a:avLst/>
          </a:prstGeom>
          <a:noFill/>
        </p:spPr>
        <p:txBody>
          <a:bodyPr wrap="square" rtlCol="0">
            <a:spAutoFit/>
          </a:bodyPr>
          <a:lstStyle/>
          <a:p>
            <a:pPr algn="ctr" eaLnBrk="0" fontAlgn="base" hangingPunct="0">
              <a:spcBef>
                <a:spcPct val="0"/>
              </a:spcBef>
              <a:spcAft>
                <a:spcPct val="0"/>
              </a:spcAft>
            </a:pPr>
            <a:r>
              <a:rPr lang="en-AU" sz="2800" b="1" dirty="0" smtClean="0">
                <a:solidFill>
                  <a:srgbClr val="212165"/>
                </a:solidFill>
              </a:rPr>
              <a:t>www.dementiatrainingaustralia.com.au</a:t>
            </a:r>
            <a:endParaRPr lang="en-AU" sz="2800" b="1" dirty="0">
              <a:solidFill>
                <a:srgbClr val="212165"/>
              </a:solidFill>
            </a:endParaRPr>
          </a:p>
        </p:txBody>
      </p:sp>
      <p:grpSp>
        <p:nvGrpSpPr>
          <p:cNvPr id="5" name="Group 4"/>
          <p:cNvGrpSpPr/>
          <p:nvPr userDrawn="1"/>
        </p:nvGrpSpPr>
        <p:grpSpPr>
          <a:xfrm>
            <a:off x="-36512" y="4503311"/>
            <a:ext cx="9180512" cy="1661993"/>
            <a:chOff x="-36512" y="4077072"/>
            <a:chExt cx="9180512" cy="1661993"/>
          </a:xfrm>
        </p:grpSpPr>
        <p:sp>
          <p:nvSpPr>
            <p:cNvPr id="6" name="Rectangle 5"/>
            <p:cNvSpPr/>
            <p:nvPr/>
          </p:nvSpPr>
          <p:spPr>
            <a:xfrm>
              <a:off x="-36512" y="4077072"/>
              <a:ext cx="9180512" cy="1661993"/>
            </a:xfrm>
            <a:prstGeom prst="rect">
              <a:avLst/>
            </a:prstGeom>
            <a:solidFill>
              <a:srgbClr val="001641"/>
            </a:solidFill>
          </p:spPr>
          <p:txBody>
            <a:bodyPr wrap="square">
              <a:spAutoFit/>
            </a:bodyPr>
            <a:lstStyle/>
            <a:p>
              <a:pPr algn="ctr"/>
              <a:endParaRPr lang="en-AU" sz="1100" dirty="0" smtClean="0">
                <a:solidFill>
                  <a:prstClr val="white"/>
                </a:solidFill>
              </a:endParaRPr>
            </a:p>
            <a:p>
              <a:pPr algn="ctr"/>
              <a:r>
                <a:rPr lang="en-AU" b="1" dirty="0" smtClean="0">
                  <a:solidFill>
                    <a:prstClr val="white"/>
                  </a:solidFill>
                </a:rPr>
                <a:t>Funded by the Australian Government</a:t>
              </a:r>
              <a:endParaRPr lang="en-AU" sz="1400" b="1" dirty="0" smtClean="0">
                <a:solidFill>
                  <a:prstClr val="white"/>
                </a:solidFill>
              </a:endParaRPr>
            </a:p>
            <a:p>
              <a:pPr algn="ctr"/>
              <a:endParaRPr lang="en-AU" dirty="0" smtClean="0">
                <a:solidFill>
                  <a:prstClr val="white"/>
                </a:solidFill>
              </a:endParaRPr>
            </a:p>
            <a:p>
              <a:pPr algn="ctr"/>
              <a:endParaRPr lang="en-AU" dirty="0" smtClean="0">
                <a:solidFill>
                  <a:prstClr val="white"/>
                </a:solidFill>
              </a:endParaRPr>
            </a:p>
            <a:p>
              <a:pPr algn="ctr"/>
              <a:endParaRPr lang="en-AU" dirty="0" smtClean="0">
                <a:solidFill>
                  <a:prstClr val="white"/>
                </a:solidFill>
              </a:endParaRPr>
            </a:p>
            <a:p>
              <a:pPr algn="ctr"/>
              <a:endParaRPr lang="en-AU" dirty="0">
                <a:solidFill>
                  <a:prstClr val="white"/>
                </a:solidFill>
              </a:endParaRPr>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6635" y="4607262"/>
              <a:ext cx="7772727" cy="10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178183316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DTA blank">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04" y="6114409"/>
            <a:ext cx="624855" cy="626959"/>
          </a:xfrm>
          <a:prstGeom prst="rect">
            <a:avLst/>
          </a:prstGeom>
        </p:spPr>
      </p:pic>
    </p:spTree>
    <p:extLst>
      <p:ext uri="{BB962C8B-B14F-4D97-AF65-F5344CB8AC3E}">
        <p14:creationId xmlns:p14="http://schemas.microsoft.com/office/powerpoint/2010/main" val="3585649831"/>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DTA + UOW blank">
    <p:spTree>
      <p:nvGrpSpPr>
        <p:cNvPr id="1" name=""/>
        <p:cNvGrpSpPr/>
        <p:nvPr/>
      </p:nvGrpSpPr>
      <p:grpSpPr>
        <a:xfrm>
          <a:off x="0" y="0"/>
          <a:ext cx="0" cy="0"/>
          <a:chOff x="0" y="0"/>
          <a:chExt cx="0" cy="0"/>
        </a:xfrm>
      </p:grpSpPr>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val="0"/>
              </a:ext>
            </a:extLst>
          </a:blip>
          <a:srcRect l="59104"/>
          <a:stretch/>
        </p:blipFill>
        <p:spPr>
          <a:xfrm>
            <a:off x="8172400" y="6093376"/>
            <a:ext cx="882809" cy="720000"/>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7504" y="6114409"/>
            <a:ext cx="624855" cy="626959"/>
          </a:xfrm>
          <a:prstGeom prst="rect">
            <a:avLst/>
          </a:prstGeom>
        </p:spPr>
      </p:pic>
    </p:spTree>
    <p:extLst>
      <p:ext uri="{BB962C8B-B14F-4D97-AF65-F5344CB8AC3E}">
        <p14:creationId xmlns:p14="http://schemas.microsoft.com/office/powerpoint/2010/main" val="128824969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Blank - blue">
    <p:bg>
      <p:bgPr>
        <a:solidFill>
          <a:srgbClr val="00164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8638726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Blank - white">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2116402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GREEN - blank">
    <p:spTree>
      <p:nvGrpSpPr>
        <p:cNvPr id="1" name=""/>
        <p:cNvGrpSpPr/>
        <p:nvPr/>
      </p:nvGrpSpPr>
      <p:grpSpPr>
        <a:xfrm>
          <a:off x="0" y="0"/>
          <a:ext cx="0" cy="0"/>
          <a:chOff x="0" y="0"/>
          <a:chExt cx="0" cy="0"/>
        </a:xfrm>
      </p:grpSpPr>
      <p:sp>
        <p:nvSpPr>
          <p:cNvPr id="8" name="Rectangle 7"/>
          <p:cNvSpPr/>
          <p:nvPr userDrawn="1"/>
        </p:nvSpPr>
        <p:spPr>
          <a:xfrm rot="5400000">
            <a:off x="1132916" y="-1125700"/>
            <a:ext cx="6886924" cy="9135244"/>
          </a:xfrm>
          <a:prstGeom prst="rect">
            <a:avLst/>
          </a:prstGeom>
          <a:gradFill flip="none" rotWithShape="1">
            <a:gsLst>
              <a:gs pos="0">
                <a:srgbClr val="BAD532"/>
              </a:gs>
              <a:gs pos="100000">
                <a:srgbClr val="00A651"/>
              </a:gs>
            </a:gsLst>
            <a:path path="rect">
              <a:fillToRect t="100000" r="100000"/>
            </a:path>
            <a:tileRect l="-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prstClr val="white"/>
              </a:solidFill>
            </a:endParaRPr>
          </a:p>
        </p:txBody>
      </p:sp>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04" y="6114409"/>
            <a:ext cx="624855" cy="626959"/>
          </a:xfrm>
          <a:prstGeom prst="rect">
            <a:avLst/>
          </a:prstGeom>
        </p:spPr>
      </p:pic>
    </p:spTree>
    <p:extLst>
      <p:ext uri="{BB962C8B-B14F-4D97-AF65-F5344CB8AC3E}">
        <p14:creationId xmlns:p14="http://schemas.microsoft.com/office/powerpoint/2010/main" val="1560347033"/>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obj">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A60237E9-D5E7-4432-8218-73B91F090380}" type="datetimeFigureOut">
              <a:rPr lang="en-AU" smtClean="0">
                <a:solidFill>
                  <a:srgbClr val="E7DEC9">
                    <a:shade val="50000"/>
                    <a:satMod val="200000"/>
                  </a:srgbClr>
                </a:solidFill>
              </a:rPr>
              <a:pPr/>
              <a:t>16/2/17</a:t>
            </a:fld>
            <a:endParaRPr lang="en-AU">
              <a:solidFill>
                <a:srgbClr val="E7DEC9">
                  <a:shade val="50000"/>
                  <a:satMod val="200000"/>
                </a:srgbClr>
              </a:solidFill>
            </a:endParaRPr>
          </a:p>
        </p:txBody>
      </p:sp>
      <p:sp>
        <p:nvSpPr>
          <p:cNvPr id="5" name="Footer Placeholder 4"/>
          <p:cNvSpPr>
            <a:spLocks noGrp="1"/>
          </p:cNvSpPr>
          <p:nvPr>
            <p:ph type="ftr" sz="quarter" idx="11"/>
          </p:nvPr>
        </p:nvSpPr>
        <p:spPr/>
        <p:txBody>
          <a:bodyPr/>
          <a:lstStyle/>
          <a:p>
            <a:endParaRPr lang="en-AU">
              <a:solidFill>
                <a:srgbClr val="E7DEC9">
                  <a:shade val="50000"/>
                  <a:satMod val="200000"/>
                </a:srgbClr>
              </a:solidFill>
            </a:endParaRPr>
          </a:p>
        </p:txBody>
      </p:sp>
      <p:sp>
        <p:nvSpPr>
          <p:cNvPr id="6" name="Slide Number Placeholder 5"/>
          <p:cNvSpPr>
            <a:spLocks noGrp="1"/>
          </p:cNvSpPr>
          <p:nvPr>
            <p:ph type="sldNum" sz="quarter" idx="12"/>
          </p:nvPr>
        </p:nvSpPr>
        <p:spPr/>
        <p:txBody>
          <a:bodyPr/>
          <a:lstStyle/>
          <a:p>
            <a:fld id="{E45EF220-CDC4-4352-A4AC-F1EEF3029F51}" type="slidenum">
              <a:rPr lang="en-AU" smtClean="0">
                <a:solidFill>
                  <a:srgbClr val="E7DEC9">
                    <a:shade val="50000"/>
                    <a:satMod val="200000"/>
                  </a:srgbClr>
                </a:solidFill>
              </a:rPr>
              <a:pPr/>
              <a:t>‹#›</a:t>
            </a:fld>
            <a:endParaRPr lang="en-AU">
              <a:solidFill>
                <a:srgbClr val="E7DEC9">
                  <a:shade val="50000"/>
                  <a:satMod val="200000"/>
                </a:srgbClr>
              </a:solidFill>
            </a:endParaRPr>
          </a:p>
        </p:txBody>
      </p:sp>
      <p:sp>
        <p:nvSpPr>
          <p:cNvPr id="7" name="Rectangle 6"/>
          <p:cNvSpPr/>
          <p:nvPr userDrawn="1"/>
        </p:nvSpPr>
        <p:spPr>
          <a:xfrm>
            <a:off x="0" y="0"/>
            <a:ext cx="9144000" cy="692696"/>
          </a:xfrm>
          <a:prstGeom prst="rect">
            <a:avLst/>
          </a:prstGeom>
          <a:solidFill>
            <a:srgbClr val="7BC1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rgbClr val="F8981D"/>
              </a:solidFill>
            </a:endParaRPr>
          </a:p>
        </p:txBody>
      </p:sp>
      <p:sp>
        <p:nvSpPr>
          <p:cNvPr id="9" name="Rectangle 8"/>
          <p:cNvSpPr/>
          <p:nvPr userDrawn="1"/>
        </p:nvSpPr>
        <p:spPr>
          <a:xfrm>
            <a:off x="0" y="6031406"/>
            <a:ext cx="9144000" cy="836712"/>
          </a:xfrm>
          <a:prstGeom prst="rect">
            <a:avLst/>
          </a:prstGeom>
          <a:solidFill>
            <a:srgbClr val="7BC1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prstClr val="white"/>
              </a:solidFill>
            </a:endParaRPr>
          </a:p>
        </p:txBody>
      </p:sp>
    </p:spTree>
    <p:extLst>
      <p:ext uri="{BB962C8B-B14F-4D97-AF65-F5344CB8AC3E}">
        <p14:creationId xmlns:p14="http://schemas.microsoft.com/office/powerpoint/2010/main" val="3510562005"/>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Ref idx="1001">
        <a:schemeClr val="bg1"/>
      </p:bgRef>
    </p:bg>
    <p:spTree>
      <p:nvGrpSpPr>
        <p:cNvPr id="1" name=""/>
        <p:cNvGrpSpPr/>
        <p:nvPr/>
      </p:nvGrpSpPr>
      <p:grpSpPr>
        <a:xfrm>
          <a:off x="0" y="0"/>
          <a:ext cx="0" cy="0"/>
          <a:chOff x="0" y="0"/>
          <a:chExt cx="0" cy="0"/>
        </a:xfrm>
      </p:grpSpPr>
      <p:sp>
        <p:nvSpPr>
          <p:cNvPr id="12" name="Subtitle 2"/>
          <p:cNvSpPr>
            <a:spLocks noGrp="1"/>
          </p:cNvSpPr>
          <p:nvPr>
            <p:ph type="subTitle" idx="1" hasCustomPrompt="1"/>
          </p:nvPr>
        </p:nvSpPr>
        <p:spPr>
          <a:xfrm>
            <a:off x="539552" y="2132856"/>
            <a:ext cx="8208912" cy="2160000"/>
          </a:xfrm>
          <a:solidFill>
            <a:schemeClr val="bg1"/>
          </a:solidFill>
          <a:effectLst/>
        </p:spPr>
        <p:txBody>
          <a:bodyPr anchor="ctr"/>
          <a:lstStyle>
            <a:lvl1pPr marL="0" indent="0" algn="ctr">
              <a:buNone/>
              <a:defRPr sz="3200" b="0" baseline="0">
                <a:solidFill>
                  <a:srgbClr val="002060"/>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dirty="0" smtClean="0"/>
              <a:t>Title</a:t>
            </a:r>
            <a:endParaRPr lang="en-AU" dirty="0"/>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91880" y="116632"/>
            <a:ext cx="2390401" cy="1920288"/>
          </a:xfrm>
          <a:prstGeom prst="rect">
            <a:avLst/>
          </a:prstGeom>
        </p:spPr>
      </p:pic>
      <p:sp>
        <p:nvSpPr>
          <p:cNvPr id="11" name="TextBox 10"/>
          <p:cNvSpPr txBox="1"/>
          <p:nvPr userDrawn="1"/>
        </p:nvSpPr>
        <p:spPr>
          <a:xfrm>
            <a:off x="193271" y="6218148"/>
            <a:ext cx="8795318" cy="523220"/>
          </a:xfrm>
          <a:prstGeom prst="rect">
            <a:avLst/>
          </a:prstGeom>
          <a:noFill/>
        </p:spPr>
        <p:txBody>
          <a:bodyPr wrap="square" rtlCol="0">
            <a:spAutoFit/>
          </a:bodyPr>
          <a:lstStyle/>
          <a:p>
            <a:pPr algn="ctr" eaLnBrk="0" fontAlgn="base" hangingPunct="0">
              <a:spcBef>
                <a:spcPct val="0"/>
              </a:spcBef>
              <a:spcAft>
                <a:spcPct val="0"/>
              </a:spcAft>
            </a:pPr>
            <a:r>
              <a:rPr lang="en-AU" sz="2800" b="1" dirty="0" smtClean="0">
                <a:solidFill>
                  <a:srgbClr val="212165"/>
                </a:solidFill>
              </a:rPr>
              <a:t>www.dementiatrainingaustralia.com.au</a:t>
            </a:r>
            <a:endParaRPr lang="en-AU" sz="2800" b="1" dirty="0">
              <a:solidFill>
                <a:srgbClr val="212165"/>
              </a:solidFill>
            </a:endParaRPr>
          </a:p>
        </p:txBody>
      </p:sp>
      <p:grpSp>
        <p:nvGrpSpPr>
          <p:cNvPr id="13" name="Group 12"/>
          <p:cNvGrpSpPr/>
          <p:nvPr userDrawn="1"/>
        </p:nvGrpSpPr>
        <p:grpSpPr>
          <a:xfrm>
            <a:off x="-36512" y="4503311"/>
            <a:ext cx="9180512" cy="1661993"/>
            <a:chOff x="-36512" y="4077072"/>
            <a:chExt cx="9180512" cy="1661993"/>
          </a:xfrm>
        </p:grpSpPr>
        <p:sp>
          <p:nvSpPr>
            <p:cNvPr id="14" name="Rectangle 13"/>
            <p:cNvSpPr/>
            <p:nvPr/>
          </p:nvSpPr>
          <p:spPr>
            <a:xfrm>
              <a:off x="-36512" y="4077072"/>
              <a:ext cx="9180512" cy="1661993"/>
            </a:xfrm>
            <a:prstGeom prst="rect">
              <a:avLst/>
            </a:prstGeom>
            <a:solidFill>
              <a:srgbClr val="001641"/>
            </a:solidFill>
          </p:spPr>
          <p:txBody>
            <a:bodyPr wrap="square">
              <a:spAutoFit/>
            </a:bodyPr>
            <a:lstStyle/>
            <a:p>
              <a:pPr algn="ctr"/>
              <a:endParaRPr lang="en-AU" sz="1100" dirty="0" smtClean="0">
                <a:solidFill>
                  <a:prstClr val="white"/>
                </a:solidFill>
              </a:endParaRPr>
            </a:p>
            <a:p>
              <a:pPr algn="ctr"/>
              <a:r>
                <a:rPr lang="en-AU" b="1" dirty="0" smtClean="0">
                  <a:solidFill>
                    <a:prstClr val="white"/>
                  </a:solidFill>
                </a:rPr>
                <a:t>Funded by the Australian Government</a:t>
              </a:r>
              <a:endParaRPr lang="en-AU" sz="1400" b="1" dirty="0" smtClean="0">
                <a:solidFill>
                  <a:prstClr val="white"/>
                </a:solidFill>
              </a:endParaRPr>
            </a:p>
            <a:p>
              <a:pPr algn="ctr"/>
              <a:endParaRPr lang="en-AU" dirty="0" smtClean="0">
                <a:solidFill>
                  <a:prstClr val="white"/>
                </a:solidFill>
              </a:endParaRPr>
            </a:p>
            <a:p>
              <a:pPr algn="ctr"/>
              <a:endParaRPr lang="en-AU" dirty="0" smtClean="0">
                <a:solidFill>
                  <a:prstClr val="white"/>
                </a:solidFill>
              </a:endParaRPr>
            </a:p>
            <a:p>
              <a:pPr algn="ctr"/>
              <a:endParaRPr lang="en-AU" dirty="0" smtClean="0">
                <a:solidFill>
                  <a:prstClr val="white"/>
                </a:solidFill>
              </a:endParaRPr>
            </a:p>
            <a:p>
              <a:pPr algn="ctr"/>
              <a:endParaRPr lang="en-AU" dirty="0">
                <a:solidFill>
                  <a:prstClr val="white"/>
                </a:solidFill>
              </a:endParaRPr>
            </a:p>
          </p:txBody>
        </p:sp>
        <p:pic>
          <p:nvPicPr>
            <p:cNvPr id="1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6635" y="4607262"/>
              <a:ext cx="7772727" cy="10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1632074282"/>
      </p:ext>
    </p:extLst>
  </p:cSld>
  <p:clrMapOvr>
    <a:overrideClrMapping bg1="lt1" tx1="dk1" bg2="lt2" tx2="dk2" accent1="accent1" accent2="accent2" accent3="accent3" accent4="accent4" accent5="accent5" accent6="accent6" hlink="hlink" folHlink="folHlink"/>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DTA mission slide">
    <p:spTree>
      <p:nvGrpSpPr>
        <p:cNvPr id="1" name=""/>
        <p:cNvGrpSpPr/>
        <p:nvPr/>
      </p:nvGrpSpPr>
      <p:grpSpPr>
        <a:xfrm>
          <a:off x="0" y="0"/>
          <a:ext cx="0" cy="0"/>
          <a:chOff x="0" y="0"/>
          <a:chExt cx="0" cy="0"/>
        </a:xfrm>
      </p:grpSpPr>
      <p:sp>
        <p:nvSpPr>
          <p:cNvPr id="2" name="TextBox 1"/>
          <p:cNvSpPr txBox="1"/>
          <p:nvPr userDrawn="1"/>
        </p:nvSpPr>
        <p:spPr>
          <a:xfrm>
            <a:off x="395536" y="2640394"/>
            <a:ext cx="8208912" cy="1569660"/>
          </a:xfrm>
          <a:prstGeom prst="rect">
            <a:avLst/>
          </a:prstGeom>
          <a:noFill/>
        </p:spPr>
        <p:txBody>
          <a:bodyPr wrap="square" rtlCol="0">
            <a:spAutoFit/>
          </a:bodyPr>
          <a:lstStyle/>
          <a:p>
            <a:pPr algn="ctr" eaLnBrk="0" fontAlgn="base" hangingPunct="0">
              <a:spcBef>
                <a:spcPct val="0"/>
              </a:spcBef>
              <a:spcAft>
                <a:spcPct val="0"/>
              </a:spcAft>
            </a:pPr>
            <a:r>
              <a:rPr lang="en-AU" sz="2400" dirty="0" smtClean="0">
                <a:solidFill>
                  <a:srgbClr val="001641"/>
                </a:solidFill>
                <a:cs typeface="Arial" charset="0"/>
              </a:rPr>
              <a:t>DTA provides a national approach to accredited education,</a:t>
            </a:r>
          </a:p>
          <a:p>
            <a:pPr algn="ctr" eaLnBrk="0" fontAlgn="base" hangingPunct="0">
              <a:spcBef>
                <a:spcPct val="0"/>
              </a:spcBef>
              <a:spcAft>
                <a:spcPct val="0"/>
              </a:spcAft>
            </a:pPr>
            <a:r>
              <a:rPr lang="en-AU" sz="2400" dirty="0" smtClean="0">
                <a:solidFill>
                  <a:srgbClr val="001641"/>
                </a:solidFill>
                <a:cs typeface="Arial" charset="0"/>
              </a:rPr>
              <a:t>continued professional development and on-site support</a:t>
            </a:r>
          </a:p>
          <a:p>
            <a:pPr algn="ctr" eaLnBrk="0" fontAlgn="base" hangingPunct="0">
              <a:spcBef>
                <a:spcPct val="0"/>
              </a:spcBef>
              <a:spcAft>
                <a:spcPct val="0"/>
              </a:spcAft>
            </a:pPr>
            <a:r>
              <a:rPr lang="en-AU" sz="2400" dirty="0" smtClean="0">
                <a:solidFill>
                  <a:srgbClr val="001641"/>
                </a:solidFill>
                <a:cs typeface="Arial" charset="0"/>
              </a:rPr>
              <a:t>for health and aged care staff caring</a:t>
            </a:r>
          </a:p>
          <a:p>
            <a:pPr algn="ctr" eaLnBrk="0" fontAlgn="base" hangingPunct="0">
              <a:spcBef>
                <a:spcPct val="0"/>
              </a:spcBef>
              <a:spcAft>
                <a:spcPct val="0"/>
              </a:spcAft>
            </a:pPr>
            <a:r>
              <a:rPr lang="en-AU" sz="2400" dirty="0" smtClean="0">
                <a:solidFill>
                  <a:srgbClr val="001641"/>
                </a:solidFill>
                <a:cs typeface="Arial" charset="0"/>
              </a:rPr>
              <a:t>for people with dementia.</a:t>
            </a:r>
            <a:endParaRPr lang="en-AU" sz="2400" dirty="0">
              <a:solidFill>
                <a:srgbClr val="001641"/>
              </a:solidFill>
              <a:cs typeface="Arial" charset="0"/>
            </a:endParaRPr>
          </a:p>
        </p:txBody>
      </p:sp>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val="0"/>
              </a:ext>
            </a:extLst>
          </a:blip>
          <a:srcRect t="21906" r="8265" b="24964"/>
          <a:stretch/>
        </p:blipFill>
        <p:spPr>
          <a:xfrm>
            <a:off x="2411760" y="404664"/>
            <a:ext cx="4104456" cy="1789168"/>
          </a:xfrm>
          <a:prstGeom prst="rect">
            <a:avLst/>
          </a:prstGeom>
        </p:spPr>
      </p:pic>
      <p:sp>
        <p:nvSpPr>
          <p:cNvPr id="4" name="TextBox 3"/>
          <p:cNvSpPr txBox="1"/>
          <p:nvPr userDrawn="1"/>
        </p:nvSpPr>
        <p:spPr>
          <a:xfrm>
            <a:off x="193271" y="6218148"/>
            <a:ext cx="8795318" cy="523220"/>
          </a:xfrm>
          <a:prstGeom prst="rect">
            <a:avLst/>
          </a:prstGeom>
          <a:noFill/>
        </p:spPr>
        <p:txBody>
          <a:bodyPr wrap="square" rtlCol="0">
            <a:spAutoFit/>
          </a:bodyPr>
          <a:lstStyle/>
          <a:p>
            <a:pPr algn="ctr" eaLnBrk="0" fontAlgn="base" hangingPunct="0">
              <a:spcBef>
                <a:spcPct val="0"/>
              </a:spcBef>
              <a:spcAft>
                <a:spcPct val="0"/>
              </a:spcAft>
            </a:pPr>
            <a:r>
              <a:rPr lang="en-AU" sz="2800" b="1" dirty="0" smtClean="0">
                <a:solidFill>
                  <a:srgbClr val="212165"/>
                </a:solidFill>
              </a:rPr>
              <a:t>www.dementiatrainingaustralia.com.au</a:t>
            </a:r>
            <a:endParaRPr lang="en-AU" sz="2800" b="1" dirty="0">
              <a:solidFill>
                <a:srgbClr val="212165"/>
              </a:solidFill>
            </a:endParaRPr>
          </a:p>
        </p:txBody>
      </p:sp>
      <p:grpSp>
        <p:nvGrpSpPr>
          <p:cNvPr id="5" name="Group 4"/>
          <p:cNvGrpSpPr/>
          <p:nvPr userDrawn="1"/>
        </p:nvGrpSpPr>
        <p:grpSpPr>
          <a:xfrm>
            <a:off x="-36512" y="4503311"/>
            <a:ext cx="9180512" cy="1661993"/>
            <a:chOff x="-36512" y="4077072"/>
            <a:chExt cx="9180512" cy="1661993"/>
          </a:xfrm>
        </p:grpSpPr>
        <p:sp>
          <p:nvSpPr>
            <p:cNvPr id="6" name="Rectangle 5"/>
            <p:cNvSpPr/>
            <p:nvPr/>
          </p:nvSpPr>
          <p:spPr>
            <a:xfrm>
              <a:off x="-36512" y="4077072"/>
              <a:ext cx="9180512" cy="1661993"/>
            </a:xfrm>
            <a:prstGeom prst="rect">
              <a:avLst/>
            </a:prstGeom>
            <a:solidFill>
              <a:srgbClr val="001641"/>
            </a:solidFill>
          </p:spPr>
          <p:txBody>
            <a:bodyPr wrap="square">
              <a:spAutoFit/>
            </a:bodyPr>
            <a:lstStyle/>
            <a:p>
              <a:pPr algn="ctr"/>
              <a:endParaRPr lang="en-AU" sz="1100" dirty="0" smtClean="0">
                <a:solidFill>
                  <a:prstClr val="white"/>
                </a:solidFill>
              </a:endParaRPr>
            </a:p>
            <a:p>
              <a:pPr algn="ctr"/>
              <a:r>
                <a:rPr lang="en-AU" b="1" dirty="0" smtClean="0">
                  <a:solidFill>
                    <a:prstClr val="white"/>
                  </a:solidFill>
                </a:rPr>
                <a:t>Funded by the Australian Government</a:t>
              </a:r>
              <a:endParaRPr lang="en-AU" sz="1400" b="1" dirty="0" smtClean="0">
                <a:solidFill>
                  <a:prstClr val="white"/>
                </a:solidFill>
              </a:endParaRPr>
            </a:p>
            <a:p>
              <a:pPr algn="ctr"/>
              <a:endParaRPr lang="en-AU" dirty="0" smtClean="0">
                <a:solidFill>
                  <a:prstClr val="white"/>
                </a:solidFill>
              </a:endParaRPr>
            </a:p>
            <a:p>
              <a:pPr algn="ctr"/>
              <a:endParaRPr lang="en-AU" dirty="0" smtClean="0">
                <a:solidFill>
                  <a:prstClr val="white"/>
                </a:solidFill>
              </a:endParaRPr>
            </a:p>
            <a:p>
              <a:pPr algn="ctr"/>
              <a:endParaRPr lang="en-AU" dirty="0" smtClean="0">
                <a:solidFill>
                  <a:prstClr val="white"/>
                </a:solidFill>
              </a:endParaRPr>
            </a:p>
            <a:p>
              <a:pPr algn="ctr"/>
              <a:endParaRPr lang="en-AU" dirty="0">
                <a:solidFill>
                  <a:prstClr val="white"/>
                </a:solidFill>
              </a:endParaRPr>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6635" y="4607262"/>
              <a:ext cx="7772727" cy="10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2810039535"/>
      </p:ext>
    </p:extLst>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DTA blank">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04" y="6114409"/>
            <a:ext cx="624855" cy="626959"/>
          </a:xfrm>
          <a:prstGeom prst="rect">
            <a:avLst/>
          </a:prstGeom>
        </p:spPr>
      </p:pic>
    </p:spTree>
    <p:extLst>
      <p:ext uri="{BB962C8B-B14F-4D97-AF65-F5344CB8AC3E}">
        <p14:creationId xmlns:p14="http://schemas.microsoft.com/office/powerpoint/2010/main" val="127926729"/>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DTA + UOW blank">
    <p:spTree>
      <p:nvGrpSpPr>
        <p:cNvPr id="1" name=""/>
        <p:cNvGrpSpPr/>
        <p:nvPr/>
      </p:nvGrpSpPr>
      <p:grpSpPr>
        <a:xfrm>
          <a:off x="0" y="0"/>
          <a:ext cx="0" cy="0"/>
          <a:chOff x="0" y="0"/>
          <a:chExt cx="0" cy="0"/>
        </a:xfrm>
      </p:grpSpPr>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val="0"/>
              </a:ext>
            </a:extLst>
          </a:blip>
          <a:srcRect l="59104"/>
          <a:stretch/>
        </p:blipFill>
        <p:spPr>
          <a:xfrm>
            <a:off x="8172400" y="6093376"/>
            <a:ext cx="882809" cy="720000"/>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7504" y="6114409"/>
            <a:ext cx="624855" cy="626959"/>
          </a:xfrm>
          <a:prstGeom prst="rect">
            <a:avLst/>
          </a:prstGeom>
        </p:spPr>
      </p:pic>
    </p:spTree>
    <p:extLst>
      <p:ext uri="{BB962C8B-B14F-4D97-AF65-F5344CB8AC3E}">
        <p14:creationId xmlns:p14="http://schemas.microsoft.com/office/powerpoint/2010/main" val="16757273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r>
              <a:rPr lang="en-US" smtClean="0"/>
              <a:t>‹#›</a:t>
            </a:r>
            <a:endParaRPr lang="en-GB"/>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Blank - blue">
    <p:bg>
      <p:bgPr>
        <a:solidFill>
          <a:srgbClr val="00164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0501197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Blank - white">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9385756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GREEN - blank">
    <p:spTree>
      <p:nvGrpSpPr>
        <p:cNvPr id="1" name=""/>
        <p:cNvGrpSpPr/>
        <p:nvPr/>
      </p:nvGrpSpPr>
      <p:grpSpPr>
        <a:xfrm>
          <a:off x="0" y="0"/>
          <a:ext cx="0" cy="0"/>
          <a:chOff x="0" y="0"/>
          <a:chExt cx="0" cy="0"/>
        </a:xfrm>
      </p:grpSpPr>
      <p:sp>
        <p:nvSpPr>
          <p:cNvPr id="8" name="Rectangle 7"/>
          <p:cNvSpPr/>
          <p:nvPr userDrawn="1"/>
        </p:nvSpPr>
        <p:spPr>
          <a:xfrm rot="5400000">
            <a:off x="1132916" y="-1125700"/>
            <a:ext cx="6886924" cy="9135244"/>
          </a:xfrm>
          <a:prstGeom prst="rect">
            <a:avLst/>
          </a:prstGeom>
          <a:gradFill flip="none" rotWithShape="1">
            <a:gsLst>
              <a:gs pos="0">
                <a:srgbClr val="BAD532"/>
              </a:gs>
              <a:gs pos="100000">
                <a:srgbClr val="00A651"/>
              </a:gs>
            </a:gsLst>
            <a:path path="rect">
              <a:fillToRect t="100000" r="100000"/>
            </a:path>
            <a:tileRect l="-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prstClr val="white"/>
              </a:solidFill>
            </a:endParaRPr>
          </a:p>
        </p:txBody>
      </p:sp>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04" y="6114409"/>
            <a:ext cx="624855" cy="626959"/>
          </a:xfrm>
          <a:prstGeom prst="rect">
            <a:avLst/>
          </a:prstGeom>
        </p:spPr>
      </p:pic>
    </p:spTree>
    <p:extLst>
      <p:ext uri="{BB962C8B-B14F-4D97-AF65-F5344CB8AC3E}">
        <p14:creationId xmlns:p14="http://schemas.microsoft.com/office/powerpoint/2010/main" val="1797044071"/>
      </p:ext>
    </p:extLst>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obj">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A60237E9-D5E7-4432-8218-73B91F090380}" type="datetimeFigureOut">
              <a:rPr lang="en-AU" smtClean="0">
                <a:solidFill>
                  <a:srgbClr val="E7DEC9">
                    <a:shade val="50000"/>
                    <a:satMod val="200000"/>
                  </a:srgbClr>
                </a:solidFill>
              </a:rPr>
              <a:pPr/>
              <a:t>16/2/17</a:t>
            </a:fld>
            <a:endParaRPr lang="en-AU">
              <a:solidFill>
                <a:srgbClr val="E7DEC9">
                  <a:shade val="50000"/>
                  <a:satMod val="200000"/>
                </a:srgbClr>
              </a:solidFill>
            </a:endParaRPr>
          </a:p>
        </p:txBody>
      </p:sp>
      <p:sp>
        <p:nvSpPr>
          <p:cNvPr id="5" name="Footer Placeholder 4"/>
          <p:cNvSpPr>
            <a:spLocks noGrp="1"/>
          </p:cNvSpPr>
          <p:nvPr>
            <p:ph type="ftr" sz="quarter" idx="11"/>
          </p:nvPr>
        </p:nvSpPr>
        <p:spPr/>
        <p:txBody>
          <a:bodyPr/>
          <a:lstStyle/>
          <a:p>
            <a:endParaRPr lang="en-AU">
              <a:solidFill>
                <a:srgbClr val="E7DEC9">
                  <a:shade val="50000"/>
                  <a:satMod val="200000"/>
                </a:srgbClr>
              </a:solidFill>
            </a:endParaRPr>
          </a:p>
        </p:txBody>
      </p:sp>
      <p:sp>
        <p:nvSpPr>
          <p:cNvPr id="6" name="Slide Number Placeholder 5"/>
          <p:cNvSpPr>
            <a:spLocks noGrp="1"/>
          </p:cNvSpPr>
          <p:nvPr>
            <p:ph type="sldNum" sz="quarter" idx="12"/>
          </p:nvPr>
        </p:nvSpPr>
        <p:spPr/>
        <p:txBody>
          <a:bodyPr/>
          <a:lstStyle/>
          <a:p>
            <a:fld id="{E45EF220-CDC4-4352-A4AC-F1EEF3029F51}" type="slidenum">
              <a:rPr lang="en-AU" smtClean="0">
                <a:solidFill>
                  <a:srgbClr val="E7DEC9">
                    <a:shade val="50000"/>
                    <a:satMod val="200000"/>
                  </a:srgbClr>
                </a:solidFill>
              </a:rPr>
              <a:pPr/>
              <a:t>‹#›</a:t>
            </a:fld>
            <a:endParaRPr lang="en-AU">
              <a:solidFill>
                <a:srgbClr val="E7DEC9">
                  <a:shade val="50000"/>
                  <a:satMod val="200000"/>
                </a:srgbClr>
              </a:solidFill>
            </a:endParaRPr>
          </a:p>
        </p:txBody>
      </p:sp>
      <p:sp>
        <p:nvSpPr>
          <p:cNvPr id="7" name="Rectangle 6"/>
          <p:cNvSpPr/>
          <p:nvPr userDrawn="1"/>
        </p:nvSpPr>
        <p:spPr>
          <a:xfrm>
            <a:off x="0" y="0"/>
            <a:ext cx="9144000" cy="692696"/>
          </a:xfrm>
          <a:prstGeom prst="rect">
            <a:avLst/>
          </a:prstGeom>
          <a:solidFill>
            <a:srgbClr val="7BC1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rgbClr val="F8981D"/>
              </a:solidFill>
            </a:endParaRPr>
          </a:p>
        </p:txBody>
      </p:sp>
      <p:sp>
        <p:nvSpPr>
          <p:cNvPr id="9" name="Rectangle 8"/>
          <p:cNvSpPr/>
          <p:nvPr userDrawn="1"/>
        </p:nvSpPr>
        <p:spPr>
          <a:xfrm>
            <a:off x="0" y="6031406"/>
            <a:ext cx="9144000" cy="836712"/>
          </a:xfrm>
          <a:prstGeom prst="rect">
            <a:avLst/>
          </a:prstGeom>
          <a:solidFill>
            <a:srgbClr val="7BC1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prstClr val="white"/>
              </a:solidFill>
            </a:endParaRPr>
          </a:p>
        </p:txBody>
      </p:sp>
    </p:spTree>
    <p:extLst>
      <p:ext uri="{BB962C8B-B14F-4D97-AF65-F5344CB8AC3E}">
        <p14:creationId xmlns:p14="http://schemas.microsoft.com/office/powerpoint/2010/main" val="2103571824"/>
      </p:ext>
    </p:extLst>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Ref idx="1001">
        <a:schemeClr val="bg1"/>
      </p:bgRef>
    </p:bg>
    <p:spTree>
      <p:nvGrpSpPr>
        <p:cNvPr id="1" name=""/>
        <p:cNvGrpSpPr/>
        <p:nvPr/>
      </p:nvGrpSpPr>
      <p:grpSpPr>
        <a:xfrm>
          <a:off x="0" y="0"/>
          <a:ext cx="0" cy="0"/>
          <a:chOff x="0" y="0"/>
          <a:chExt cx="0" cy="0"/>
        </a:xfrm>
      </p:grpSpPr>
      <p:sp>
        <p:nvSpPr>
          <p:cNvPr id="12" name="Subtitle 2"/>
          <p:cNvSpPr>
            <a:spLocks noGrp="1"/>
          </p:cNvSpPr>
          <p:nvPr>
            <p:ph type="subTitle" idx="1" hasCustomPrompt="1"/>
          </p:nvPr>
        </p:nvSpPr>
        <p:spPr>
          <a:xfrm>
            <a:off x="539552" y="2132856"/>
            <a:ext cx="8208912" cy="2160000"/>
          </a:xfrm>
          <a:solidFill>
            <a:schemeClr val="bg1"/>
          </a:solidFill>
          <a:effectLst/>
        </p:spPr>
        <p:txBody>
          <a:bodyPr anchor="ctr"/>
          <a:lstStyle>
            <a:lvl1pPr marL="0" indent="0" algn="ctr">
              <a:buNone/>
              <a:defRPr sz="3200" b="0" baseline="0">
                <a:solidFill>
                  <a:srgbClr val="002060"/>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dirty="0" smtClean="0"/>
              <a:t>Title</a:t>
            </a:r>
            <a:endParaRPr lang="en-AU" dirty="0"/>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91880" y="116632"/>
            <a:ext cx="2390401" cy="1920288"/>
          </a:xfrm>
          <a:prstGeom prst="rect">
            <a:avLst/>
          </a:prstGeom>
        </p:spPr>
      </p:pic>
      <p:sp>
        <p:nvSpPr>
          <p:cNvPr id="11" name="TextBox 10"/>
          <p:cNvSpPr txBox="1"/>
          <p:nvPr userDrawn="1"/>
        </p:nvSpPr>
        <p:spPr>
          <a:xfrm>
            <a:off x="193271" y="6218148"/>
            <a:ext cx="8795318" cy="523220"/>
          </a:xfrm>
          <a:prstGeom prst="rect">
            <a:avLst/>
          </a:prstGeom>
          <a:noFill/>
        </p:spPr>
        <p:txBody>
          <a:bodyPr wrap="square" rtlCol="0">
            <a:spAutoFit/>
          </a:bodyPr>
          <a:lstStyle/>
          <a:p>
            <a:pPr algn="ctr" eaLnBrk="0" fontAlgn="base" hangingPunct="0">
              <a:spcBef>
                <a:spcPct val="0"/>
              </a:spcBef>
              <a:spcAft>
                <a:spcPct val="0"/>
              </a:spcAft>
            </a:pPr>
            <a:r>
              <a:rPr lang="en-AU" sz="2800" b="1" dirty="0" smtClean="0">
                <a:solidFill>
                  <a:srgbClr val="212165"/>
                </a:solidFill>
              </a:rPr>
              <a:t>www.dementiatrainingaustralia.com.au</a:t>
            </a:r>
            <a:endParaRPr lang="en-AU" sz="2800" b="1" dirty="0">
              <a:solidFill>
                <a:srgbClr val="212165"/>
              </a:solidFill>
            </a:endParaRPr>
          </a:p>
        </p:txBody>
      </p:sp>
      <p:grpSp>
        <p:nvGrpSpPr>
          <p:cNvPr id="13" name="Group 12"/>
          <p:cNvGrpSpPr/>
          <p:nvPr userDrawn="1"/>
        </p:nvGrpSpPr>
        <p:grpSpPr>
          <a:xfrm>
            <a:off x="-36512" y="4503311"/>
            <a:ext cx="9180512" cy="1661993"/>
            <a:chOff x="-36512" y="4077072"/>
            <a:chExt cx="9180512" cy="1661993"/>
          </a:xfrm>
        </p:grpSpPr>
        <p:sp>
          <p:nvSpPr>
            <p:cNvPr id="14" name="Rectangle 13"/>
            <p:cNvSpPr/>
            <p:nvPr/>
          </p:nvSpPr>
          <p:spPr>
            <a:xfrm>
              <a:off x="-36512" y="4077072"/>
              <a:ext cx="9180512" cy="1661993"/>
            </a:xfrm>
            <a:prstGeom prst="rect">
              <a:avLst/>
            </a:prstGeom>
            <a:solidFill>
              <a:srgbClr val="001641"/>
            </a:solidFill>
          </p:spPr>
          <p:txBody>
            <a:bodyPr wrap="square">
              <a:spAutoFit/>
            </a:bodyPr>
            <a:lstStyle/>
            <a:p>
              <a:pPr algn="ctr"/>
              <a:endParaRPr lang="en-AU" sz="1100" dirty="0" smtClean="0">
                <a:solidFill>
                  <a:prstClr val="white"/>
                </a:solidFill>
              </a:endParaRPr>
            </a:p>
            <a:p>
              <a:pPr algn="ctr"/>
              <a:r>
                <a:rPr lang="en-AU" b="1" dirty="0" smtClean="0">
                  <a:solidFill>
                    <a:prstClr val="white"/>
                  </a:solidFill>
                </a:rPr>
                <a:t>Funded by the Australian Government</a:t>
              </a:r>
              <a:endParaRPr lang="en-AU" sz="1400" b="1" dirty="0" smtClean="0">
                <a:solidFill>
                  <a:prstClr val="white"/>
                </a:solidFill>
              </a:endParaRPr>
            </a:p>
            <a:p>
              <a:pPr algn="ctr"/>
              <a:endParaRPr lang="en-AU" dirty="0" smtClean="0">
                <a:solidFill>
                  <a:prstClr val="white"/>
                </a:solidFill>
              </a:endParaRPr>
            </a:p>
            <a:p>
              <a:pPr algn="ctr"/>
              <a:endParaRPr lang="en-AU" dirty="0" smtClean="0">
                <a:solidFill>
                  <a:prstClr val="white"/>
                </a:solidFill>
              </a:endParaRPr>
            </a:p>
            <a:p>
              <a:pPr algn="ctr"/>
              <a:endParaRPr lang="en-AU" dirty="0" smtClean="0">
                <a:solidFill>
                  <a:prstClr val="white"/>
                </a:solidFill>
              </a:endParaRPr>
            </a:p>
            <a:p>
              <a:pPr algn="ctr"/>
              <a:endParaRPr lang="en-AU" dirty="0">
                <a:solidFill>
                  <a:prstClr val="white"/>
                </a:solidFill>
              </a:endParaRPr>
            </a:p>
          </p:txBody>
        </p:sp>
        <p:pic>
          <p:nvPicPr>
            <p:cNvPr id="1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6635" y="4607262"/>
              <a:ext cx="7772727" cy="10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1475222564"/>
      </p:ext>
    </p:extLst>
  </p:cSld>
  <p:clrMapOvr>
    <a:overrideClrMapping bg1="lt1" tx1="dk1" bg2="lt2" tx2="dk2" accent1="accent1" accent2="accent2" accent3="accent3" accent4="accent4" accent5="accent5" accent6="accent6" hlink="hlink" folHlink="folHlink"/>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DTA mission slide">
    <p:spTree>
      <p:nvGrpSpPr>
        <p:cNvPr id="1" name=""/>
        <p:cNvGrpSpPr/>
        <p:nvPr/>
      </p:nvGrpSpPr>
      <p:grpSpPr>
        <a:xfrm>
          <a:off x="0" y="0"/>
          <a:ext cx="0" cy="0"/>
          <a:chOff x="0" y="0"/>
          <a:chExt cx="0" cy="0"/>
        </a:xfrm>
      </p:grpSpPr>
      <p:sp>
        <p:nvSpPr>
          <p:cNvPr id="2" name="TextBox 1"/>
          <p:cNvSpPr txBox="1"/>
          <p:nvPr userDrawn="1"/>
        </p:nvSpPr>
        <p:spPr>
          <a:xfrm>
            <a:off x="395536" y="2640394"/>
            <a:ext cx="8208912" cy="1569660"/>
          </a:xfrm>
          <a:prstGeom prst="rect">
            <a:avLst/>
          </a:prstGeom>
          <a:noFill/>
        </p:spPr>
        <p:txBody>
          <a:bodyPr wrap="square" rtlCol="0">
            <a:spAutoFit/>
          </a:bodyPr>
          <a:lstStyle/>
          <a:p>
            <a:pPr algn="ctr" eaLnBrk="0" fontAlgn="base" hangingPunct="0">
              <a:spcBef>
                <a:spcPct val="0"/>
              </a:spcBef>
              <a:spcAft>
                <a:spcPct val="0"/>
              </a:spcAft>
            </a:pPr>
            <a:r>
              <a:rPr lang="en-AU" sz="2400" dirty="0" smtClean="0">
                <a:solidFill>
                  <a:srgbClr val="001641"/>
                </a:solidFill>
                <a:cs typeface="Arial" charset="0"/>
              </a:rPr>
              <a:t>DTA provides a national approach to accredited education,</a:t>
            </a:r>
          </a:p>
          <a:p>
            <a:pPr algn="ctr" eaLnBrk="0" fontAlgn="base" hangingPunct="0">
              <a:spcBef>
                <a:spcPct val="0"/>
              </a:spcBef>
              <a:spcAft>
                <a:spcPct val="0"/>
              </a:spcAft>
            </a:pPr>
            <a:r>
              <a:rPr lang="en-AU" sz="2400" dirty="0" smtClean="0">
                <a:solidFill>
                  <a:srgbClr val="001641"/>
                </a:solidFill>
                <a:cs typeface="Arial" charset="0"/>
              </a:rPr>
              <a:t>continued professional development and on-site support</a:t>
            </a:r>
          </a:p>
          <a:p>
            <a:pPr algn="ctr" eaLnBrk="0" fontAlgn="base" hangingPunct="0">
              <a:spcBef>
                <a:spcPct val="0"/>
              </a:spcBef>
              <a:spcAft>
                <a:spcPct val="0"/>
              </a:spcAft>
            </a:pPr>
            <a:r>
              <a:rPr lang="en-AU" sz="2400" dirty="0" smtClean="0">
                <a:solidFill>
                  <a:srgbClr val="001641"/>
                </a:solidFill>
                <a:cs typeface="Arial" charset="0"/>
              </a:rPr>
              <a:t>for health and aged care staff caring</a:t>
            </a:r>
          </a:p>
          <a:p>
            <a:pPr algn="ctr" eaLnBrk="0" fontAlgn="base" hangingPunct="0">
              <a:spcBef>
                <a:spcPct val="0"/>
              </a:spcBef>
              <a:spcAft>
                <a:spcPct val="0"/>
              </a:spcAft>
            </a:pPr>
            <a:r>
              <a:rPr lang="en-AU" sz="2400" dirty="0" smtClean="0">
                <a:solidFill>
                  <a:srgbClr val="001641"/>
                </a:solidFill>
                <a:cs typeface="Arial" charset="0"/>
              </a:rPr>
              <a:t>for people with dementia.</a:t>
            </a:r>
            <a:endParaRPr lang="en-AU" sz="2400" dirty="0">
              <a:solidFill>
                <a:srgbClr val="001641"/>
              </a:solidFill>
              <a:cs typeface="Arial" charset="0"/>
            </a:endParaRPr>
          </a:p>
        </p:txBody>
      </p:sp>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val="0"/>
              </a:ext>
            </a:extLst>
          </a:blip>
          <a:srcRect t="21906" r="8265" b="24964"/>
          <a:stretch/>
        </p:blipFill>
        <p:spPr>
          <a:xfrm>
            <a:off x="2411760" y="404664"/>
            <a:ext cx="4104456" cy="1789168"/>
          </a:xfrm>
          <a:prstGeom prst="rect">
            <a:avLst/>
          </a:prstGeom>
        </p:spPr>
      </p:pic>
      <p:sp>
        <p:nvSpPr>
          <p:cNvPr id="4" name="TextBox 3"/>
          <p:cNvSpPr txBox="1"/>
          <p:nvPr userDrawn="1"/>
        </p:nvSpPr>
        <p:spPr>
          <a:xfrm>
            <a:off x="193271" y="6218148"/>
            <a:ext cx="8795318" cy="523220"/>
          </a:xfrm>
          <a:prstGeom prst="rect">
            <a:avLst/>
          </a:prstGeom>
          <a:noFill/>
        </p:spPr>
        <p:txBody>
          <a:bodyPr wrap="square" rtlCol="0">
            <a:spAutoFit/>
          </a:bodyPr>
          <a:lstStyle/>
          <a:p>
            <a:pPr algn="ctr" eaLnBrk="0" fontAlgn="base" hangingPunct="0">
              <a:spcBef>
                <a:spcPct val="0"/>
              </a:spcBef>
              <a:spcAft>
                <a:spcPct val="0"/>
              </a:spcAft>
            </a:pPr>
            <a:r>
              <a:rPr lang="en-AU" sz="2800" b="1" dirty="0" smtClean="0">
                <a:solidFill>
                  <a:srgbClr val="212165"/>
                </a:solidFill>
              </a:rPr>
              <a:t>www.dementiatrainingaustralia.com.au</a:t>
            </a:r>
            <a:endParaRPr lang="en-AU" sz="2800" b="1" dirty="0">
              <a:solidFill>
                <a:srgbClr val="212165"/>
              </a:solidFill>
            </a:endParaRPr>
          </a:p>
        </p:txBody>
      </p:sp>
      <p:grpSp>
        <p:nvGrpSpPr>
          <p:cNvPr id="5" name="Group 4"/>
          <p:cNvGrpSpPr/>
          <p:nvPr userDrawn="1"/>
        </p:nvGrpSpPr>
        <p:grpSpPr>
          <a:xfrm>
            <a:off x="-36512" y="4503311"/>
            <a:ext cx="9180512" cy="1661993"/>
            <a:chOff x="-36512" y="4077072"/>
            <a:chExt cx="9180512" cy="1661993"/>
          </a:xfrm>
        </p:grpSpPr>
        <p:sp>
          <p:nvSpPr>
            <p:cNvPr id="6" name="Rectangle 5"/>
            <p:cNvSpPr/>
            <p:nvPr/>
          </p:nvSpPr>
          <p:spPr>
            <a:xfrm>
              <a:off x="-36512" y="4077072"/>
              <a:ext cx="9180512" cy="1661993"/>
            </a:xfrm>
            <a:prstGeom prst="rect">
              <a:avLst/>
            </a:prstGeom>
            <a:solidFill>
              <a:srgbClr val="001641"/>
            </a:solidFill>
          </p:spPr>
          <p:txBody>
            <a:bodyPr wrap="square">
              <a:spAutoFit/>
            </a:bodyPr>
            <a:lstStyle/>
            <a:p>
              <a:pPr algn="ctr"/>
              <a:endParaRPr lang="en-AU" sz="1100" dirty="0" smtClean="0">
                <a:solidFill>
                  <a:prstClr val="white"/>
                </a:solidFill>
              </a:endParaRPr>
            </a:p>
            <a:p>
              <a:pPr algn="ctr"/>
              <a:r>
                <a:rPr lang="en-AU" b="1" dirty="0" smtClean="0">
                  <a:solidFill>
                    <a:prstClr val="white"/>
                  </a:solidFill>
                </a:rPr>
                <a:t>Funded by the Australian Government</a:t>
              </a:r>
              <a:endParaRPr lang="en-AU" sz="1400" b="1" dirty="0" smtClean="0">
                <a:solidFill>
                  <a:prstClr val="white"/>
                </a:solidFill>
              </a:endParaRPr>
            </a:p>
            <a:p>
              <a:pPr algn="ctr"/>
              <a:endParaRPr lang="en-AU" dirty="0" smtClean="0">
                <a:solidFill>
                  <a:prstClr val="white"/>
                </a:solidFill>
              </a:endParaRPr>
            </a:p>
            <a:p>
              <a:pPr algn="ctr"/>
              <a:endParaRPr lang="en-AU" dirty="0" smtClean="0">
                <a:solidFill>
                  <a:prstClr val="white"/>
                </a:solidFill>
              </a:endParaRPr>
            </a:p>
            <a:p>
              <a:pPr algn="ctr"/>
              <a:endParaRPr lang="en-AU" dirty="0" smtClean="0">
                <a:solidFill>
                  <a:prstClr val="white"/>
                </a:solidFill>
              </a:endParaRPr>
            </a:p>
            <a:p>
              <a:pPr algn="ctr"/>
              <a:endParaRPr lang="en-AU" dirty="0">
                <a:solidFill>
                  <a:prstClr val="white"/>
                </a:solidFill>
              </a:endParaRPr>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6635" y="4607262"/>
              <a:ext cx="7772727" cy="10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4029773830"/>
      </p:ext>
    </p:extLst>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DTA blank">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04" y="6114409"/>
            <a:ext cx="624855" cy="626959"/>
          </a:xfrm>
          <a:prstGeom prst="rect">
            <a:avLst/>
          </a:prstGeom>
        </p:spPr>
      </p:pic>
    </p:spTree>
    <p:extLst>
      <p:ext uri="{BB962C8B-B14F-4D97-AF65-F5344CB8AC3E}">
        <p14:creationId xmlns:p14="http://schemas.microsoft.com/office/powerpoint/2010/main" val="2961314724"/>
      </p:ext>
    </p:extLst>
  </p:cSld>
  <p:clrMapOvr>
    <a:masterClrMapping/>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DTA + UOW blank">
    <p:spTree>
      <p:nvGrpSpPr>
        <p:cNvPr id="1" name=""/>
        <p:cNvGrpSpPr/>
        <p:nvPr/>
      </p:nvGrpSpPr>
      <p:grpSpPr>
        <a:xfrm>
          <a:off x="0" y="0"/>
          <a:ext cx="0" cy="0"/>
          <a:chOff x="0" y="0"/>
          <a:chExt cx="0" cy="0"/>
        </a:xfrm>
      </p:grpSpPr>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val="0"/>
              </a:ext>
            </a:extLst>
          </a:blip>
          <a:srcRect l="59104"/>
          <a:stretch/>
        </p:blipFill>
        <p:spPr>
          <a:xfrm>
            <a:off x="8172400" y="6093376"/>
            <a:ext cx="882809" cy="720000"/>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7504" y="6114409"/>
            <a:ext cx="624855" cy="626959"/>
          </a:xfrm>
          <a:prstGeom prst="rect">
            <a:avLst/>
          </a:prstGeom>
        </p:spPr>
      </p:pic>
    </p:spTree>
    <p:extLst>
      <p:ext uri="{BB962C8B-B14F-4D97-AF65-F5344CB8AC3E}">
        <p14:creationId xmlns:p14="http://schemas.microsoft.com/office/powerpoint/2010/main" val="178890691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Blank - blue">
    <p:bg>
      <p:bgPr>
        <a:solidFill>
          <a:srgbClr val="00164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0702030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Blank - white">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581254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r>
              <a:rPr lang="en-US" smtClean="0"/>
              <a:t>‹#›</a:t>
            </a:r>
            <a:endParaRPr lang="en-GB"/>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GB"/>
          </a:p>
        </p:txBody>
      </p:sp>
      <p:sp>
        <p:nvSpPr>
          <p:cNvPr id="9" name="Slide Number Placeholder 8"/>
          <p:cNvSpPr>
            <a:spLocks noGrp="1"/>
          </p:cNvSpPr>
          <p:nvPr>
            <p:ph type="sldNum" sz="quarter" idx="12"/>
          </p:nvPr>
        </p:nvSpPr>
        <p:spPr>
          <a:xfrm>
            <a:off x="107504" y="6381328"/>
            <a:ext cx="2133600" cy="365125"/>
          </a:xfrm>
          <a:prstGeom prst="rect">
            <a:avLst/>
          </a:prstGeom>
        </p:spPr>
        <p:txBody>
          <a:bodyPr/>
          <a:lstStyle/>
          <a:p>
            <a:fld id="{7C1C2139-4186-40C4-82FE-29BFBE9BA13C}" type="slidenum">
              <a:rPr lang="en-GB" smtClean="0"/>
              <a:pPr/>
              <a:t>‹#›</a:t>
            </a:fld>
            <a:endParaRPr lang="en-GB"/>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GREEN - blank">
    <p:spTree>
      <p:nvGrpSpPr>
        <p:cNvPr id="1" name=""/>
        <p:cNvGrpSpPr/>
        <p:nvPr/>
      </p:nvGrpSpPr>
      <p:grpSpPr>
        <a:xfrm>
          <a:off x="0" y="0"/>
          <a:ext cx="0" cy="0"/>
          <a:chOff x="0" y="0"/>
          <a:chExt cx="0" cy="0"/>
        </a:xfrm>
      </p:grpSpPr>
      <p:sp>
        <p:nvSpPr>
          <p:cNvPr id="8" name="Rectangle 7"/>
          <p:cNvSpPr/>
          <p:nvPr userDrawn="1"/>
        </p:nvSpPr>
        <p:spPr>
          <a:xfrm rot="5400000">
            <a:off x="1132916" y="-1125700"/>
            <a:ext cx="6886924" cy="9135244"/>
          </a:xfrm>
          <a:prstGeom prst="rect">
            <a:avLst/>
          </a:prstGeom>
          <a:gradFill flip="none" rotWithShape="1">
            <a:gsLst>
              <a:gs pos="0">
                <a:srgbClr val="BAD532"/>
              </a:gs>
              <a:gs pos="100000">
                <a:srgbClr val="00A651"/>
              </a:gs>
            </a:gsLst>
            <a:path path="rect">
              <a:fillToRect t="100000" r="100000"/>
            </a:path>
            <a:tileRect l="-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prstClr val="white"/>
              </a:solidFill>
            </a:endParaRPr>
          </a:p>
        </p:txBody>
      </p:sp>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04" y="6114409"/>
            <a:ext cx="624855" cy="626959"/>
          </a:xfrm>
          <a:prstGeom prst="rect">
            <a:avLst/>
          </a:prstGeom>
        </p:spPr>
      </p:pic>
    </p:spTree>
    <p:extLst>
      <p:ext uri="{BB962C8B-B14F-4D97-AF65-F5344CB8AC3E}">
        <p14:creationId xmlns:p14="http://schemas.microsoft.com/office/powerpoint/2010/main" val="127488196"/>
      </p:ext>
    </p:extLst>
  </p:cSld>
  <p:clrMapOvr>
    <a:masterClrMapping/>
  </p:clrMapOvr>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obj">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A60237E9-D5E7-4432-8218-73B91F090380}" type="datetimeFigureOut">
              <a:rPr lang="en-AU" smtClean="0">
                <a:solidFill>
                  <a:srgbClr val="E7DEC9">
                    <a:shade val="50000"/>
                    <a:satMod val="200000"/>
                  </a:srgbClr>
                </a:solidFill>
              </a:rPr>
              <a:pPr/>
              <a:t>16/2/17</a:t>
            </a:fld>
            <a:endParaRPr lang="en-AU">
              <a:solidFill>
                <a:srgbClr val="E7DEC9">
                  <a:shade val="50000"/>
                  <a:satMod val="200000"/>
                </a:srgbClr>
              </a:solidFill>
            </a:endParaRPr>
          </a:p>
        </p:txBody>
      </p:sp>
      <p:sp>
        <p:nvSpPr>
          <p:cNvPr id="5" name="Footer Placeholder 4"/>
          <p:cNvSpPr>
            <a:spLocks noGrp="1"/>
          </p:cNvSpPr>
          <p:nvPr>
            <p:ph type="ftr" sz="quarter" idx="11"/>
          </p:nvPr>
        </p:nvSpPr>
        <p:spPr/>
        <p:txBody>
          <a:bodyPr/>
          <a:lstStyle/>
          <a:p>
            <a:endParaRPr lang="en-AU">
              <a:solidFill>
                <a:srgbClr val="E7DEC9">
                  <a:shade val="50000"/>
                  <a:satMod val="200000"/>
                </a:srgbClr>
              </a:solidFill>
            </a:endParaRPr>
          </a:p>
        </p:txBody>
      </p:sp>
      <p:sp>
        <p:nvSpPr>
          <p:cNvPr id="6" name="Slide Number Placeholder 5"/>
          <p:cNvSpPr>
            <a:spLocks noGrp="1"/>
          </p:cNvSpPr>
          <p:nvPr>
            <p:ph type="sldNum" sz="quarter" idx="12"/>
          </p:nvPr>
        </p:nvSpPr>
        <p:spPr/>
        <p:txBody>
          <a:bodyPr/>
          <a:lstStyle/>
          <a:p>
            <a:fld id="{E45EF220-CDC4-4352-A4AC-F1EEF3029F51}" type="slidenum">
              <a:rPr lang="en-AU" smtClean="0">
                <a:solidFill>
                  <a:srgbClr val="E7DEC9">
                    <a:shade val="50000"/>
                    <a:satMod val="200000"/>
                  </a:srgbClr>
                </a:solidFill>
              </a:rPr>
              <a:pPr/>
              <a:t>‹#›</a:t>
            </a:fld>
            <a:endParaRPr lang="en-AU">
              <a:solidFill>
                <a:srgbClr val="E7DEC9">
                  <a:shade val="50000"/>
                  <a:satMod val="200000"/>
                </a:srgbClr>
              </a:solidFill>
            </a:endParaRPr>
          </a:p>
        </p:txBody>
      </p:sp>
      <p:sp>
        <p:nvSpPr>
          <p:cNvPr id="7" name="Rectangle 6"/>
          <p:cNvSpPr/>
          <p:nvPr userDrawn="1"/>
        </p:nvSpPr>
        <p:spPr>
          <a:xfrm>
            <a:off x="0" y="0"/>
            <a:ext cx="9144000" cy="692696"/>
          </a:xfrm>
          <a:prstGeom prst="rect">
            <a:avLst/>
          </a:prstGeom>
          <a:solidFill>
            <a:srgbClr val="7BC1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rgbClr val="F8981D"/>
              </a:solidFill>
            </a:endParaRPr>
          </a:p>
        </p:txBody>
      </p:sp>
      <p:sp>
        <p:nvSpPr>
          <p:cNvPr id="9" name="Rectangle 8"/>
          <p:cNvSpPr/>
          <p:nvPr userDrawn="1"/>
        </p:nvSpPr>
        <p:spPr>
          <a:xfrm>
            <a:off x="0" y="6031406"/>
            <a:ext cx="9144000" cy="836712"/>
          </a:xfrm>
          <a:prstGeom prst="rect">
            <a:avLst/>
          </a:prstGeom>
          <a:solidFill>
            <a:srgbClr val="7BC1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prstClr val="white"/>
              </a:solidFill>
            </a:endParaRPr>
          </a:p>
        </p:txBody>
      </p:sp>
    </p:spTree>
    <p:extLst>
      <p:ext uri="{BB962C8B-B14F-4D97-AF65-F5344CB8AC3E}">
        <p14:creationId xmlns:p14="http://schemas.microsoft.com/office/powerpoint/2010/main" val="2973838331"/>
      </p:ext>
    </p:extLst>
  </p:cSld>
  <p:clrMapOvr>
    <a:masterClrMapping/>
  </p:clrMapOvr>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Ref idx="1001">
        <a:schemeClr val="bg1"/>
      </p:bgRef>
    </p:bg>
    <p:spTree>
      <p:nvGrpSpPr>
        <p:cNvPr id="1" name=""/>
        <p:cNvGrpSpPr/>
        <p:nvPr/>
      </p:nvGrpSpPr>
      <p:grpSpPr>
        <a:xfrm>
          <a:off x="0" y="0"/>
          <a:ext cx="0" cy="0"/>
          <a:chOff x="0" y="0"/>
          <a:chExt cx="0" cy="0"/>
        </a:xfrm>
      </p:grpSpPr>
      <p:sp>
        <p:nvSpPr>
          <p:cNvPr id="12" name="Subtitle 2"/>
          <p:cNvSpPr>
            <a:spLocks noGrp="1"/>
          </p:cNvSpPr>
          <p:nvPr>
            <p:ph type="subTitle" idx="1" hasCustomPrompt="1"/>
          </p:nvPr>
        </p:nvSpPr>
        <p:spPr>
          <a:xfrm>
            <a:off x="539552" y="2132856"/>
            <a:ext cx="8208912" cy="2160000"/>
          </a:xfrm>
          <a:solidFill>
            <a:schemeClr val="bg1"/>
          </a:solidFill>
          <a:effectLst/>
        </p:spPr>
        <p:txBody>
          <a:bodyPr anchor="ctr"/>
          <a:lstStyle>
            <a:lvl1pPr marL="0" indent="0" algn="ctr">
              <a:buNone/>
              <a:defRPr sz="3200" b="0" baseline="0">
                <a:solidFill>
                  <a:srgbClr val="002060"/>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dirty="0" smtClean="0"/>
              <a:t>Title</a:t>
            </a:r>
            <a:endParaRPr lang="en-AU" dirty="0"/>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91880" y="116632"/>
            <a:ext cx="2390401" cy="1920288"/>
          </a:xfrm>
          <a:prstGeom prst="rect">
            <a:avLst/>
          </a:prstGeom>
        </p:spPr>
      </p:pic>
      <p:sp>
        <p:nvSpPr>
          <p:cNvPr id="11" name="TextBox 10"/>
          <p:cNvSpPr txBox="1"/>
          <p:nvPr userDrawn="1"/>
        </p:nvSpPr>
        <p:spPr>
          <a:xfrm>
            <a:off x="193271" y="6218148"/>
            <a:ext cx="8795318" cy="523220"/>
          </a:xfrm>
          <a:prstGeom prst="rect">
            <a:avLst/>
          </a:prstGeom>
          <a:noFill/>
        </p:spPr>
        <p:txBody>
          <a:bodyPr wrap="square" rtlCol="0">
            <a:spAutoFit/>
          </a:bodyPr>
          <a:lstStyle/>
          <a:p>
            <a:pPr algn="ctr" eaLnBrk="0" fontAlgn="base" hangingPunct="0">
              <a:spcBef>
                <a:spcPct val="0"/>
              </a:spcBef>
              <a:spcAft>
                <a:spcPct val="0"/>
              </a:spcAft>
            </a:pPr>
            <a:r>
              <a:rPr lang="en-AU" sz="2800" b="1" dirty="0" smtClean="0">
                <a:solidFill>
                  <a:srgbClr val="212165"/>
                </a:solidFill>
              </a:rPr>
              <a:t>www.dementiatrainingaustralia.com.au</a:t>
            </a:r>
            <a:endParaRPr lang="en-AU" sz="2800" b="1" dirty="0">
              <a:solidFill>
                <a:srgbClr val="212165"/>
              </a:solidFill>
            </a:endParaRPr>
          </a:p>
        </p:txBody>
      </p:sp>
      <p:grpSp>
        <p:nvGrpSpPr>
          <p:cNvPr id="13" name="Group 12"/>
          <p:cNvGrpSpPr/>
          <p:nvPr userDrawn="1"/>
        </p:nvGrpSpPr>
        <p:grpSpPr>
          <a:xfrm>
            <a:off x="-36512" y="4503311"/>
            <a:ext cx="9180512" cy="1661993"/>
            <a:chOff x="-36512" y="4077072"/>
            <a:chExt cx="9180512" cy="1661993"/>
          </a:xfrm>
        </p:grpSpPr>
        <p:sp>
          <p:nvSpPr>
            <p:cNvPr id="14" name="Rectangle 13"/>
            <p:cNvSpPr/>
            <p:nvPr/>
          </p:nvSpPr>
          <p:spPr>
            <a:xfrm>
              <a:off x="-36512" y="4077072"/>
              <a:ext cx="9180512" cy="1661993"/>
            </a:xfrm>
            <a:prstGeom prst="rect">
              <a:avLst/>
            </a:prstGeom>
            <a:solidFill>
              <a:srgbClr val="001641"/>
            </a:solidFill>
          </p:spPr>
          <p:txBody>
            <a:bodyPr wrap="square">
              <a:spAutoFit/>
            </a:bodyPr>
            <a:lstStyle/>
            <a:p>
              <a:pPr algn="ctr"/>
              <a:endParaRPr lang="en-AU" sz="1100" dirty="0" smtClean="0">
                <a:solidFill>
                  <a:prstClr val="white"/>
                </a:solidFill>
              </a:endParaRPr>
            </a:p>
            <a:p>
              <a:pPr algn="ctr"/>
              <a:r>
                <a:rPr lang="en-AU" b="1" dirty="0" smtClean="0">
                  <a:solidFill>
                    <a:prstClr val="white"/>
                  </a:solidFill>
                </a:rPr>
                <a:t>Funded by the Australian Government</a:t>
              </a:r>
              <a:endParaRPr lang="en-AU" sz="1400" b="1" dirty="0" smtClean="0">
                <a:solidFill>
                  <a:prstClr val="white"/>
                </a:solidFill>
              </a:endParaRPr>
            </a:p>
            <a:p>
              <a:pPr algn="ctr"/>
              <a:endParaRPr lang="en-AU" dirty="0" smtClean="0">
                <a:solidFill>
                  <a:prstClr val="white"/>
                </a:solidFill>
              </a:endParaRPr>
            </a:p>
            <a:p>
              <a:pPr algn="ctr"/>
              <a:endParaRPr lang="en-AU" dirty="0" smtClean="0">
                <a:solidFill>
                  <a:prstClr val="white"/>
                </a:solidFill>
              </a:endParaRPr>
            </a:p>
            <a:p>
              <a:pPr algn="ctr"/>
              <a:endParaRPr lang="en-AU" dirty="0" smtClean="0">
                <a:solidFill>
                  <a:prstClr val="white"/>
                </a:solidFill>
              </a:endParaRPr>
            </a:p>
            <a:p>
              <a:pPr algn="ctr"/>
              <a:endParaRPr lang="en-AU" dirty="0">
                <a:solidFill>
                  <a:prstClr val="white"/>
                </a:solidFill>
              </a:endParaRPr>
            </a:p>
          </p:txBody>
        </p:sp>
        <p:pic>
          <p:nvPicPr>
            <p:cNvPr id="1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6635" y="4607262"/>
              <a:ext cx="7772727" cy="10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3398483506"/>
      </p:ext>
    </p:extLst>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DTA mission slide">
    <p:spTree>
      <p:nvGrpSpPr>
        <p:cNvPr id="1" name=""/>
        <p:cNvGrpSpPr/>
        <p:nvPr/>
      </p:nvGrpSpPr>
      <p:grpSpPr>
        <a:xfrm>
          <a:off x="0" y="0"/>
          <a:ext cx="0" cy="0"/>
          <a:chOff x="0" y="0"/>
          <a:chExt cx="0" cy="0"/>
        </a:xfrm>
      </p:grpSpPr>
      <p:sp>
        <p:nvSpPr>
          <p:cNvPr id="2" name="TextBox 1"/>
          <p:cNvSpPr txBox="1"/>
          <p:nvPr userDrawn="1"/>
        </p:nvSpPr>
        <p:spPr>
          <a:xfrm>
            <a:off x="395536" y="2640394"/>
            <a:ext cx="8208912" cy="1569660"/>
          </a:xfrm>
          <a:prstGeom prst="rect">
            <a:avLst/>
          </a:prstGeom>
          <a:noFill/>
        </p:spPr>
        <p:txBody>
          <a:bodyPr wrap="square" rtlCol="0">
            <a:spAutoFit/>
          </a:bodyPr>
          <a:lstStyle/>
          <a:p>
            <a:pPr algn="ctr" eaLnBrk="0" fontAlgn="base" hangingPunct="0">
              <a:spcBef>
                <a:spcPct val="0"/>
              </a:spcBef>
              <a:spcAft>
                <a:spcPct val="0"/>
              </a:spcAft>
            </a:pPr>
            <a:r>
              <a:rPr lang="en-AU" sz="2400" dirty="0" smtClean="0">
                <a:solidFill>
                  <a:srgbClr val="001641"/>
                </a:solidFill>
                <a:cs typeface="Arial" charset="0"/>
              </a:rPr>
              <a:t>DTA provides a national approach to accredited education,</a:t>
            </a:r>
          </a:p>
          <a:p>
            <a:pPr algn="ctr" eaLnBrk="0" fontAlgn="base" hangingPunct="0">
              <a:spcBef>
                <a:spcPct val="0"/>
              </a:spcBef>
              <a:spcAft>
                <a:spcPct val="0"/>
              </a:spcAft>
            </a:pPr>
            <a:r>
              <a:rPr lang="en-AU" sz="2400" dirty="0" smtClean="0">
                <a:solidFill>
                  <a:srgbClr val="001641"/>
                </a:solidFill>
                <a:cs typeface="Arial" charset="0"/>
              </a:rPr>
              <a:t>continued professional development and on-site support</a:t>
            </a:r>
          </a:p>
          <a:p>
            <a:pPr algn="ctr" eaLnBrk="0" fontAlgn="base" hangingPunct="0">
              <a:spcBef>
                <a:spcPct val="0"/>
              </a:spcBef>
              <a:spcAft>
                <a:spcPct val="0"/>
              </a:spcAft>
            </a:pPr>
            <a:r>
              <a:rPr lang="en-AU" sz="2400" dirty="0" smtClean="0">
                <a:solidFill>
                  <a:srgbClr val="001641"/>
                </a:solidFill>
                <a:cs typeface="Arial" charset="0"/>
              </a:rPr>
              <a:t>for health and aged care staff caring</a:t>
            </a:r>
          </a:p>
          <a:p>
            <a:pPr algn="ctr" eaLnBrk="0" fontAlgn="base" hangingPunct="0">
              <a:spcBef>
                <a:spcPct val="0"/>
              </a:spcBef>
              <a:spcAft>
                <a:spcPct val="0"/>
              </a:spcAft>
            </a:pPr>
            <a:r>
              <a:rPr lang="en-AU" sz="2400" dirty="0" smtClean="0">
                <a:solidFill>
                  <a:srgbClr val="001641"/>
                </a:solidFill>
                <a:cs typeface="Arial" charset="0"/>
              </a:rPr>
              <a:t>for people with dementia.</a:t>
            </a:r>
            <a:endParaRPr lang="en-AU" sz="2400" dirty="0">
              <a:solidFill>
                <a:srgbClr val="001641"/>
              </a:solidFill>
              <a:cs typeface="Arial" charset="0"/>
            </a:endParaRPr>
          </a:p>
        </p:txBody>
      </p:sp>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val="0"/>
              </a:ext>
            </a:extLst>
          </a:blip>
          <a:srcRect t="21906" r="8265" b="24964"/>
          <a:stretch/>
        </p:blipFill>
        <p:spPr>
          <a:xfrm>
            <a:off x="2411760" y="404664"/>
            <a:ext cx="4104456" cy="1789168"/>
          </a:xfrm>
          <a:prstGeom prst="rect">
            <a:avLst/>
          </a:prstGeom>
        </p:spPr>
      </p:pic>
      <p:sp>
        <p:nvSpPr>
          <p:cNvPr id="4" name="TextBox 3"/>
          <p:cNvSpPr txBox="1"/>
          <p:nvPr userDrawn="1"/>
        </p:nvSpPr>
        <p:spPr>
          <a:xfrm>
            <a:off x="193271" y="6218148"/>
            <a:ext cx="8795318" cy="523220"/>
          </a:xfrm>
          <a:prstGeom prst="rect">
            <a:avLst/>
          </a:prstGeom>
          <a:noFill/>
        </p:spPr>
        <p:txBody>
          <a:bodyPr wrap="square" rtlCol="0">
            <a:spAutoFit/>
          </a:bodyPr>
          <a:lstStyle/>
          <a:p>
            <a:pPr algn="ctr" eaLnBrk="0" fontAlgn="base" hangingPunct="0">
              <a:spcBef>
                <a:spcPct val="0"/>
              </a:spcBef>
              <a:spcAft>
                <a:spcPct val="0"/>
              </a:spcAft>
            </a:pPr>
            <a:r>
              <a:rPr lang="en-AU" sz="2800" b="1" dirty="0" smtClean="0">
                <a:solidFill>
                  <a:srgbClr val="212165"/>
                </a:solidFill>
              </a:rPr>
              <a:t>www.dementiatrainingaustralia.com.au</a:t>
            </a:r>
            <a:endParaRPr lang="en-AU" sz="2800" b="1" dirty="0">
              <a:solidFill>
                <a:srgbClr val="212165"/>
              </a:solidFill>
            </a:endParaRPr>
          </a:p>
        </p:txBody>
      </p:sp>
      <p:grpSp>
        <p:nvGrpSpPr>
          <p:cNvPr id="5" name="Group 4"/>
          <p:cNvGrpSpPr/>
          <p:nvPr userDrawn="1"/>
        </p:nvGrpSpPr>
        <p:grpSpPr>
          <a:xfrm>
            <a:off x="-36512" y="4503311"/>
            <a:ext cx="9180512" cy="1661993"/>
            <a:chOff x="-36512" y="4077072"/>
            <a:chExt cx="9180512" cy="1661993"/>
          </a:xfrm>
        </p:grpSpPr>
        <p:sp>
          <p:nvSpPr>
            <p:cNvPr id="6" name="Rectangle 5"/>
            <p:cNvSpPr/>
            <p:nvPr/>
          </p:nvSpPr>
          <p:spPr>
            <a:xfrm>
              <a:off x="-36512" y="4077072"/>
              <a:ext cx="9180512" cy="1661993"/>
            </a:xfrm>
            <a:prstGeom prst="rect">
              <a:avLst/>
            </a:prstGeom>
            <a:solidFill>
              <a:srgbClr val="001641"/>
            </a:solidFill>
          </p:spPr>
          <p:txBody>
            <a:bodyPr wrap="square">
              <a:spAutoFit/>
            </a:bodyPr>
            <a:lstStyle/>
            <a:p>
              <a:pPr algn="ctr"/>
              <a:endParaRPr lang="en-AU" sz="1100" dirty="0" smtClean="0">
                <a:solidFill>
                  <a:prstClr val="white"/>
                </a:solidFill>
              </a:endParaRPr>
            </a:p>
            <a:p>
              <a:pPr algn="ctr"/>
              <a:r>
                <a:rPr lang="en-AU" b="1" dirty="0" smtClean="0">
                  <a:solidFill>
                    <a:prstClr val="white"/>
                  </a:solidFill>
                </a:rPr>
                <a:t>Funded by the Australian Government</a:t>
              </a:r>
              <a:endParaRPr lang="en-AU" sz="1400" b="1" dirty="0" smtClean="0">
                <a:solidFill>
                  <a:prstClr val="white"/>
                </a:solidFill>
              </a:endParaRPr>
            </a:p>
            <a:p>
              <a:pPr algn="ctr"/>
              <a:endParaRPr lang="en-AU" dirty="0" smtClean="0">
                <a:solidFill>
                  <a:prstClr val="white"/>
                </a:solidFill>
              </a:endParaRPr>
            </a:p>
            <a:p>
              <a:pPr algn="ctr"/>
              <a:endParaRPr lang="en-AU" dirty="0" smtClean="0">
                <a:solidFill>
                  <a:prstClr val="white"/>
                </a:solidFill>
              </a:endParaRPr>
            </a:p>
            <a:p>
              <a:pPr algn="ctr"/>
              <a:endParaRPr lang="en-AU" dirty="0" smtClean="0">
                <a:solidFill>
                  <a:prstClr val="white"/>
                </a:solidFill>
              </a:endParaRPr>
            </a:p>
            <a:p>
              <a:pPr algn="ctr"/>
              <a:endParaRPr lang="en-AU" dirty="0">
                <a:solidFill>
                  <a:prstClr val="white"/>
                </a:solidFill>
              </a:endParaRPr>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6635" y="4607262"/>
              <a:ext cx="7772727" cy="10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2834864633"/>
      </p:ext>
    </p:extLst>
  </p:cSld>
  <p:clrMapOvr>
    <a:masterClrMapping/>
  </p:clrMapOvr>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DTA blank">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04" y="6114409"/>
            <a:ext cx="624855" cy="626959"/>
          </a:xfrm>
          <a:prstGeom prst="rect">
            <a:avLst/>
          </a:prstGeom>
        </p:spPr>
      </p:pic>
    </p:spTree>
    <p:extLst>
      <p:ext uri="{BB962C8B-B14F-4D97-AF65-F5344CB8AC3E}">
        <p14:creationId xmlns:p14="http://schemas.microsoft.com/office/powerpoint/2010/main" val="517523098"/>
      </p:ext>
    </p:extLst>
  </p:cSld>
  <p:clrMapOvr>
    <a:masterClrMapping/>
  </p:clrMapOvr>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DTA + UOW blank">
    <p:spTree>
      <p:nvGrpSpPr>
        <p:cNvPr id="1" name=""/>
        <p:cNvGrpSpPr/>
        <p:nvPr/>
      </p:nvGrpSpPr>
      <p:grpSpPr>
        <a:xfrm>
          <a:off x="0" y="0"/>
          <a:ext cx="0" cy="0"/>
          <a:chOff x="0" y="0"/>
          <a:chExt cx="0" cy="0"/>
        </a:xfrm>
      </p:grpSpPr>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val="0"/>
              </a:ext>
            </a:extLst>
          </a:blip>
          <a:srcRect l="59104"/>
          <a:stretch/>
        </p:blipFill>
        <p:spPr>
          <a:xfrm>
            <a:off x="8172400" y="6093376"/>
            <a:ext cx="882809" cy="720000"/>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7504" y="6114409"/>
            <a:ext cx="624855" cy="626959"/>
          </a:xfrm>
          <a:prstGeom prst="rect">
            <a:avLst/>
          </a:prstGeom>
        </p:spPr>
      </p:pic>
    </p:spTree>
    <p:extLst>
      <p:ext uri="{BB962C8B-B14F-4D97-AF65-F5344CB8AC3E}">
        <p14:creationId xmlns:p14="http://schemas.microsoft.com/office/powerpoint/2010/main" val="64402133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Blank - blue">
    <p:bg>
      <p:bgPr>
        <a:solidFill>
          <a:srgbClr val="00164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8092705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Blank - white">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726196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GREEN - blank">
    <p:spTree>
      <p:nvGrpSpPr>
        <p:cNvPr id="1" name=""/>
        <p:cNvGrpSpPr/>
        <p:nvPr/>
      </p:nvGrpSpPr>
      <p:grpSpPr>
        <a:xfrm>
          <a:off x="0" y="0"/>
          <a:ext cx="0" cy="0"/>
          <a:chOff x="0" y="0"/>
          <a:chExt cx="0" cy="0"/>
        </a:xfrm>
      </p:grpSpPr>
      <p:sp>
        <p:nvSpPr>
          <p:cNvPr id="8" name="Rectangle 7"/>
          <p:cNvSpPr/>
          <p:nvPr userDrawn="1"/>
        </p:nvSpPr>
        <p:spPr>
          <a:xfrm rot="5400000">
            <a:off x="1132916" y="-1125700"/>
            <a:ext cx="6886924" cy="9135244"/>
          </a:xfrm>
          <a:prstGeom prst="rect">
            <a:avLst/>
          </a:prstGeom>
          <a:gradFill flip="none" rotWithShape="1">
            <a:gsLst>
              <a:gs pos="0">
                <a:srgbClr val="BAD532"/>
              </a:gs>
              <a:gs pos="100000">
                <a:srgbClr val="00A651"/>
              </a:gs>
            </a:gsLst>
            <a:path path="rect">
              <a:fillToRect t="100000" r="100000"/>
            </a:path>
            <a:tileRect l="-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prstClr val="white"/>
              </a:solidFill>
            </a:endParaRPr>
          </a:p>
        </p:txBody>
      </p:sp>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04" y="6114409"/>
            <a:ext cx="624855" cy="626959"/>
          </a:xfrm>
          <a:prstGeom prst="rect">
            <a:avLst/>
          </a:prstGeom>
        </p:spPr>
      </p:pic>
    </p:spTree>
    <p:extLst>
      <p:ext uri="{BB962C8B-B14F-4D97-AF65-F5344CB8AC3E}">
        <p14:creationId xmlns:p14="http://schemas.microsoft.com/office/powerpoint/2010/main" val="355629129"/>
      </p:ext>
    </p:extLst>
  </p:cSld>
  <p:clrMapOvr>
    <a:masterClrMapping/>
  </p:clrMapOvr>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type="obj">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A60237E9-D5E7-4432-8218-73B91F090380}" type="datetimeFigureOut">
              <a:rPr lang="en-AU" smtClean="0">
                <a:solidFill>
                  <a:srgbClr val="E7DEC9">
                    <a:shade val="50000"/>
                    <a:satMod val="200000"/>
                  </a:srgbClr>
                </a:solidFill>
              </a:rPr>
              <a:pPr/>
              <a:t>16/2/17</a:t>
            </a:fld>
            <a:endParaRPr lang="en-AU">
              <a:solidFill>
                <a:srgbClr val="E7DEC9">
                  <a:shade val="50000"/>
                  <a:satMod val="200000"/>
                </a:srgbClr>
              </a:solidFill>
            </a:endParaRPr>
          </a:p>
        </p:txBody>
      </p:sp>
      <p:sp>
        <p:nvSpPr>
          <p:cNvPr id="5" name="Footer Placeholder 4"/>
          <p:cNvSpPr>
            <a:spLocks noGrp="1"/>
          </p:cNvSpPr>
          <p:nvPr>
            <p:ph type="ftr" sz="quarter" idx="11"/>
          </p:nvPr>
        </p:nvSpPr>
        <p:spPr/>
        <p:txBody>
          <a:bodyPr/>
          <a:lstStyle/>
          <a:p>
            <a:endParaRPr lang="en-AU">
              <a:solidFill>
                <a:srgbClr val="E7DEC9">
                  <a:shade val="50000"/>
                  <a:satMod val="200000"/>
                </a:srgbClr>
              </a:solidFill>
            </a:endParaRPr>
          </a:p>
        </p:txBody>
      </p:sp>
      <p:sp>
        <p:nvSpPr>
          <p:cNvPr id="6" name="Slide Number Placeholder 5"/>
          <p:cNvSpPr>
            <a:spLocks noGrp="1"/>
          </p:cNvSpPr>
          <p:nvPr>
            <p:ph type="sldNum" sz="quarter" idx="12"/>
          </p:nvPr>
        </p:nvSpPr>
        <p:spPr/>
        <p:txBody>
          <a:bodyPr/>
          <a:lstStyle/>
          <a:p>
            <a:fld id="{E45EF220-CDC4-4352-A4AC-F1EEF3029F51}" type="slidenum">
              <a:rPr lang="en-AU" smtClean="0">
                <a:solidFill>
                  <a:srgbClr val="E7DEC9">
                    <a:shade val="50000"/>
                    <a:satMod val="200000"/>
                  </a:srgbClr>
                </a:solidFill>
              </a:rPr>
              <a:pPr/>
              <a:t>‹#›</a:t>
            </a:fld>
            <a:endParaRPr lang="en-AU">
              <a:solidFill>
                <a:srgbClr val="E7DEC9">
                  <a:shade val="50000"/>
                  <a:satMod val="200000"/>
                </a:srgbClr>
              </a:solidFill>
            </a:endParaRPr>
          </a:p>
        </p:txBody>
      </p:sp>
      <p:sp>
        <p:nvSpPr>
          <p:cNvPr id="7" name="Rectangle 6"/>
          <p:cNvSpPr/>
          <p:nvPr userDrawn="1"/>
        </p:nvSpPr>
        <p:spPr>
          <a:xfrm>
            <a:off x="0" y="0"/>
            <a:ext cx="9144000" cy="692696"/>
          </a:xfrm>
          <a:prstGeom prst="rect">
            <a:avLst/>
          </a:prstGeom>
          <a:solidFill>
            <a:srgbClr val="7BC1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rgbClr val="F8981D"/>
              </a:solidFill>
            </a:endParaRPr>
          </a:p>
        </p:txBody>
      </p:sp>
      <p:sp>
        <p:nvSpPr>
          <p:cNvPr id="9" name="Rectangle 8"/>
          <p:cNvSpPr/>
          <p:nvPr userDrawn="1"/>
        </p:nvSpPr>
        <p:spPr>
          <a:xfrm>
            <a:off x="0" y="6031406"/>
            <a:ext cx="9144000" cy="836712"/>
          </a:xfrm>
          <a:prstGeom prst="rect">
            <a:avLst/>
          </a:prstGeom>
          <a:solidFill>
            <a:srgbClr val="7BC1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prstClr val="white"/>
              </a:solidFill>
            </a:endParaRPr>
          </a:p>
        </p:txBody>
      </p:sp>
    </p:spTree>
    <p:extLst>
      <p:ext uri="{BB962C8B-B14F-4D97-AF65-F5344CB8AC3E}">
        <p14:creationId xmlns:p14="http://schemas.microsoft.com/office/powerpoint/2010/main" val="95732787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r>
              <a:rPr lang="en-US" smtClean="0"/>
              <a:t>‹#›</a:t>
            </a:r>
            <a:endParaRPr lang="en-GB"/>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GB"/>
          </a:p>
        </p:txBody>
      </p:sp>
      <p:sp>
        <p:nvSpPr>
          <p:cNvPr id="5" name="Slide Number Placeholder 4"/>
          <p:cNvSpPr>
            <a:spLocks noGrp="1"/>
          </p:cNvSpPr>
          <p:nvPr>
            <p:ph type="sldNum" sz="quarter" idx="12"/>
          </p:nvPr>
        </p:nvSpPr>
        <p:spPr>
          <a:xfrm>
            <a:off x="107504" y="6381328"/>
            <a:ext cx="2133600" cy="365125"/>
          </a:xfrm>
          <a:prstGeom prst="rect">
            <a:avLst/>
          </a:prstGeom>
        </p:spPr>
        <p:txBody>
          <a:bodyPr/>
          <a:lstStyle/>
          <a:p>
            <a:fld id="{7C1C2139-4186-40C4-82FE-29BFBE9BA13C}" type="slidenum">
              <a:rPr lang="en-GB" smtClean="0"/>
              <a:pPr/>
              <a:t>‹#›</a:t>
            </a:fld>
            <a:endParaRPr lang="en-GB"/>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Ref idx="1001">
        <a:schemeClr val="bg1"/>
      </p:bgRef>
    </p:bg>
    <p:spTree>
      <p:nvGrpSpPr>
        <p:cNvPr id="1" name=""/>
        <p:cNvGrpSpPr/>
        <p:nvPr/>
      </p:nvGrpSpPr>
      <p:grpSpPr>
        <a:xfrm>
          <a:off x="0" y="0"/>
          <a:ext cx="0" cy="0"/>
          <a:chOff x="0" y="0"/>
          <a:chExt cx="0" cy="0"/>
        </a:xfrm>
      </p:grpSpPr>
      <p:sp>
        <p:nvSpPr>
          <p:cNvPr id="12" name="Subtitle 2"/>
          <p:cNvSpPr>
            <a:spLocks noGrp="1"/>
          </p:cNvSpPr>
          <p:nvPr>
            <p:ph type="subTitle" idx="1" hasCustomPrompt="1"/>
          </p:nvPr>
        </p:nvSpPr>
        <p:spPr>
          <a:xfrm>
            <a:off x="539552" y="2132856"/>
            <a:ext cx="8208912" cy="2160000"/>
          </a:xfrm>
          <a:solidFill>
            <a:schemeClr val="bg1"/>
          </a:solidFill>
          <a:effectLst/>
        </p:spPr>
        <p:txBody>
          <a:bodyPr anchor="ctr"/>
          <a:lstStyle>
            <a:lvl1pPr marL="0" indent="0" algn="ctr">
              <a:buNone/>
              <a:defRPr sz="3200" b="0" baseline="0">
                <a:solidFill>
                  <a:srgbClr val="002060"/>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dirty="0" smtClean="0"/>
              <a:t>Title</a:t>
            </a:r>
            <a:endParaRPr lang="en-AU" dirty="0"/>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91880" y="116632"/>
            <a:ext cx="2390401" cy="1920288"/>
          </a:xfrm>
          <a:prstGeom prst="rect">
            <a:avLst/>
          </a:prstGeom>
        </p:spPr>
      </p:pic>
      <p:sp>
        <p:nvSpPr>
          <p:cNvPr id="11" name="TextBox 10"/>
          <p:cNvSpPr txBox="1"/>
          <p:nvPr userDrawn="1"/>
        </p:nvSpPr>
        <p:spPr>
          <a:xfrm>
            <a:off x="193271" y="6218148"/>
            <a:ext cx="8795318" cy="523220"/>
          </a:xfrm>
          <a:prstGeom prst="rect">
            <a:avLst/>
          </a:prstGeom>
          <a:noFill/>
        </p:spPr>
        <p:txBody>
          <a:bodyPr wrap="square" rtlCol="0">
            <a:spAutoFit/>
          </a:bodyPr>
          <a:lstStyle/>
          <a:p>
            <a:pPr algn="ctr" eaLnBrk="0" fontAlgn="base" hangingPunct="0">
              <a:spcBef>
                <a:spcPct val="0"/>
              </a:spcBef>
              <a:spcAft>
                <a:spcPct val="0"/>
              </a:spcAft>
            </a:pPr>
            <a:r>
              <a:rPr lang="en-AU" sz="2800" b="1" dirty="0" smtClean="0">
                <a:solidFill>
                  <a:srgbClr val="212165"/>
                </a:solidFill>
              </a:rPr>
              <a:t>www.dementiatrainingaustralia.com.au</a:t>
            </a:r>
            <a:endParaRPr lang="en-AU" sz="2800" b="1" dirty="0">
              <a:solidFill>
                <a:srgbClr val="212165"/>
              </a:solidFill>
            </a:endParaRPr>
          </a:p>
        </p:txBody>
      </p:sp>
      <p:grpSp>
        <p:nvGrpSpPr>
          <p:cNvPr id="13" name="Group 12"/>
          <p:cNvGrpSpPr/>
          <p:nvPr userDrawn="1"/>
        </p:nvGrpSpPr>
        <p:grpSpPr>
          <a:xfrm>
            <a:off x="-36512" y="4503311"/>
            <a:ext cx="9180512" cy="1661993"/>
            <a:chOff x="-36512" y="4077072"/>
            <a:chExt cx="9180512" cy="1661993"/>
          </a:xfrm>
        </p:grpSpPr>
        <p:sp>
          <p:nvSpPr>
            <p:cNvPr id="14" name="Rectangle 13"/>
            <p:cNvSpPr/>
            <p:nvPr/>
          </p:nvSpPr>
          <p:spPr>
            <a:xfrm>
              <a:off x="-36512" y="4077072"/>
              <a:ext cx="9180512" cy="1661993"/>
            </a:xfrm>
            <a:prstGeom prst="rect">
              <a:avLst/>
            </a:prstGeom>
            <a:solidFill>
              <a:srgbClr val="001641"/>
            </a:solidFill>
          </p:spPr>
          <p:txBody>
            <a:bodyPr wrap="square">
              <a:spAutoFit/>
            </a:bodyPr>
            <a:lstStyle/>
            <a:p>
              <a:pPr algn="ctr"/>
              <a:endParaRPr lang="en-AU" sz="1100" dirty="0" smtClean="0">
                <a:solidFill>
                  <a:prstClr val="white"/>
                </a:solidFill>
              </a:endParaRPr>
            </a:p>
            <a:p>
              <a:pPr algn="ctr"/>
              <a:r>
                <a:rPr lang="en-AU" b="1" dirty="0" smtClean="0">
                  <a:solidFill>
                    <a:prstClr val="white"/>
                  </a:solidFill>
                </a:rPr>
                <a:t>Funded by the Australian Government</a:t>
              </a:r>
              <a:endParaRPr lang="en-AU" sz="1400" b="1" dirty="0" smtClean="0">
                <a:solidFill>
                  <a:prstClr val="white"/>
                </a:solidFill>
              </a:endParaRPr>
            </a:p>
            <a:p>
              <a:pPr algn="ctr"/>
              <a:endParaRPr lang="en-AU" dirty="0" smtClean="0">
                <a:solidFill>
                  <a:prstClr val="white"/>
                </a:solidFill>
              </a:endParaRPr>
            </a:p>
            <a:p>
              <a:pPr algn="ctr"/>
              <a:endParaRPr lang="en-AU" dirty="0" smtClean="0">
                <a:solidFill>
                  <a:prstClr val="white"/>
                </a:solidFill>
              </a:endParaRPr>
            </a:p>
            <a:p>
              <a:pPr algn="ctr"/>
              <a:endParaRPr lang="en-AU" dirty="0" smtClean="0">
                <a:solidFill>
                  <a:prstClr val="white"/>
                </a:solidFill>
              </a:endParaRPr>
            </a:p>
            <a:p>
              <a:pPr algn="ctr"/>
              <a:endParaRPr lang="en-AU" dirty="0">
                <a:solidFill>
                  <a:prstClr val="white"/>
                </a:solidFill>
              </a:endParaRPr>
            </a:p>
          </p:txBody>
        </p:sp>
        <p:pic>
          <p:nvPicPr>
            <p:cNvPr id="1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6635" y="4607262"/>
              <a:ext cx="7772727" cy="10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2532429749"/>
      </p:ext>
    </p:extLst>
  </p:cSld>
  <p:clrMapOvr>
    <a:overrideClrMapping bg1="lt1" tx1="dk1" bg2="lt2" tx2="dk2" accent1="accent1" accent2="accent2" accent3="accent3" accent4="accent4" accent5="accent5" accent6="accent6" hlink="hlink" folHlink="folHlink"/>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DTA mission slide">
    <p:spTree>
      <p:nvGrpSpPr>
        <p:cNvPr id="1" name=""/>
        <p:cNvGrpSpPr/>
        <p:nvPr/>
      </p:nvGrpSpPr>
      <p:grpSpPr>
        <a:xfrm>
          <a:off x="0" y="0"/>
          <a:ext cx="0" cy="0"/>
          <a:chOff x="0" y="0"/>
          <a:chExt cx="0" cy="0"/>
        </a:xfrm>
      </p:grpSpPr>
      <p:sp>
        <p:nvSpPr>
          <p:cNvPr id="2" name="TextBox 1"/>
          <p:cNvSpPr txBox="1"/>
          <p:nvPr userDrawn="1"/>
        </p:nvSpPr>
        <p:spPr>
          <a:xfrm>
            <a:off x="395536" y="2640394"/>
            <a:ext cx="8208912" cy="1569660"/>
          </a:xfrm>
          <a:prstGeom prst="rect">
            <a:avLst/>
          </a:prstGeom>
          <a:noFill/>
        </p:spPr>
        <p:txBody>
          <a:bodyPr wrap="square" rtlCol="0">
            <a:spAutoFit/>
          </a:bodyPr>
          <a:lstStyle/>
          <a:p>
            <a:pPr algn="ctr" eaLnBrk="0" fontAlgn="base" hangingPunct="0">
              <a:spcBef>
                <a:spcPct val="0"/>
              </a:spcBef>
              <a:spcAft>
                <a:spcPct val="0"/>
              </a:spcAft>
            </a:pPr>
            <a:r>
              <a:rPr lang="en-AU" sz="2400" dirty="0" smtClean="0">
                <a:solidFill>
                  <a:srgbClr val="001641"/>
                </a:solidFill>
                <a:cs typeface="Arial" charset="0"/>
              </a:rPr>
              <a:t>DTA provides a national approach to accredited education,</a:t>
            </a:r>
          </a:p>
          <a:p>
            <a:pPr algn="ctr" eaLnBrk="0" fontAlgn="base" hangingPunct="0">
              <a:spcBef>
                <a:spcPct val="0"/>
              </a:spcBef>
              <a:spcAft>
                <a:spcPct val="0"/>
              </a:spcAft>
            </a:pPr>
            <a:r>
              <a:rPr lang="en-AU" sz="2400" dirty="0" smtClean="0">
                <a:solidFill>
                  <a:srgbClr val="001641"/>
                </a:solidFill>
                <a:cs typeface="Arial" charset="0"/>
              </a:rPr>
              <a:t>continued professional development and on-site support</a:t>
            </a:r>
          </a:p>
          <a:p>
            <a:pPr algn="ctr" eaLnBrk="0" fontAlgn="base" hangingPunct="0">
              <a:spcBef>
                <a:spcPct val="0"/>
              </a:spcBef>
              <a:spcAft>
                <a:spcPct val="0"/>
              </a:spcAft>
            </a:pPr>
            <a:r>
              <a:rPr lang="en-AU" sz="2400" dirty="0" smtClean="0">
                <a:solidFill>
                  <a:srgbClr val="001641"/>
                </a:solidFill>
                <a:cs typeface="Arial" charset="0"/>
              </a:rPr>
              <a:t>for health and aged care staff caring</a:t>
            </a:r>
          </a:p>
          <a:p>
            <a:pPr algn="ctr" eaLnBrk="0" fontAlgn="base" hangingPunct="0">
              <a:spcBef>
                <a:spcPct val="0"/>
              </a:spcBef>
              <a:spcAft>
                <a:spcPct val="0"/>
              </a:spcAft>
            </a:pPr>
            <a:r>
              <a:rPr lang="en-AU" sz="2400" dirty="0" smtClean="0">
                <a:solidFill>
                  <a:srgbClr val="001641"/>
                </a:solidFill>
                <a:cs typeface="Arial" charset="0"/>
              </a:rPr>
              <a:t>for people with dementia.</a:t>
            </a:r>
            <a:endParaRPr lang="en-AU" sz="2400" dirty="0">
              <a:solidFill>
                <a:srgbClr val="001641"/>
              </a:solidFill>
              <a:cs typeface="Arial" charset="0"/>
            </a:endParaRPr>
          </a:p>
        </p:txBody>
      </p:sp>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val="0"/>
              </a:ext>
            </a:extLst>
          </a:blip>
          <a:srcRect t="21906" r="8265" b="24964"/>
          <a:stretch/>
        </p:blipFill>
        <p:spPr>
          <a:xfrm>
            <a:off x="2411760" y="404664"/>
            <a:ext cx="4104456" cy="1789168"/>
          </a:xfrm>
          <a:prstGeom prst="rect">
            <a:avLst/>
          </a:prstGeom>
        </p:spPr>
      </p:pic>
      <p:sp>
        <p:nvSpPr>
          <p:cNvPr id="4" name="TextBox 3"/>
          <p:cNvSpPr txBox="1"/>
          <p:nvPr userDrawn="1"/>
        </p:nvSpPr>
        <p:spPr>
          <a:xfrm>
            <a:off x="193271" y="6218148"/>
            <a:ext cx="8795318" cy="523220"/>
          </a:xfrm>
          <a:prstGeom prst="rect">
            <a:avLst/>
          </a:prstGeom>
          <a:noFill/>
        </p:spPr>
        <p:txBody>
          <a:bodyPr wrap="square" rtlCol="0">
            <a:spAutoFit/>
          </a:bodyPr>
          <a:lstStyle/>
          <a:p>
            <a:pPr algn="ctr" eaLnBrk="0" fontAlgn="base" hangingPunct="0">
              <a:spcBef>
                <a:spcPct val="0"/>
              </a:spcBef>
              <a:spcAft>
                <a:spcPct val="0"/>
              </a:spcAft>
            </a:pPr>
            <a:r>
              <a:rPr lang="en-AU" sz="2800" b="1" dirty="0" smtClean="0">
                <a:solidFill>
                  <a:srgbClr val="212165"/>
                </a:solidFill>
              </a:rPr>
              <a:t>www.dementiatrainingaustralia.com.au</a:t>
            </a:r>
            <a:endParaRPr lang="en-AU" sz="2800" b="1" dirty="0">
              <a:solidFill>
                <a:srgbClr val="212165"/>
              </a:solidFill>
            </a:endParaRPr>
          </a:p>
        </p:txBody>
      </p:sp>
      <p:grpSp>
        <p:nvGrpSpPr>
          <p:cNvPr id="5" name="Group 4"/>
          <p:cNvGrpSpPr/>
          <p:nvPr userDrawn="1"/>
        </p:nvGrpSpPr>
        <p:grpSpPr>
          <a:xfrm>
            <a:off x="-36512" y="4503311"/>
            <a:ext cx="9180512" cy="1661993"/>
            <a:chOff x="-36512" y="4077072"/>
            <a:chExt cx="9180512" cy="1661993"/>
          </a:xfrm>
        </p:grpSpPr>
        <p:sp>
          <p:nvSpPr>
            <p:cNvPr id="6" name="Rectangle 5"/>
            <p:cNvSpPr/>
            <p:nvPr/>
          </p:nvSpPr>
          <p:spPr>
            <a:xfrm>
              <a:off x="-36512" y="4077072"/>
              <a:ext cx="9180512" cy="1661993"/>
            </a:xfrm>
            <a:prstGeom prst="rect">
              <a:avLst/>
            </a:prstGeom>
            <a:solidFill>
              <a:srgbClr val="001641"/>
            </a:solidFill>
          </p:spPr>
          <p:txBody>
            <a:bodyPr wrap="square">
              <a:spAutoFit/>
            </a:bodyPr>
            <a:lstStyle/>
            <a:p>
              <a:pPr algn="ctr"/>
              <a:endParaRPr lang="en-AU" sz="1100" dirty="0" smtClean="0">
                <a:solidFill>
                  <a:prstClr val="white"/>
                </a:solidFill>
              </a:endParaRPr>
            </a:p>
            <a:p>
              <a:pPr algn="ctr"/>
              <a:r>
                <a:rPr lang="en-AU" b="1" dirty="0" smtClean="0">
                  <a:solidFill>
                    <a:prstClr val="white"/>
                  </a:solidFill>
                </a:rPr>
                <a:t>Funded by the Australian Government</a:t>
              </a:r>
              <a:endParaRPr lang="en-AU" sz="1400" b="1" dirty="0" smtClean="0">
                <a:solidFill>
                  <a:prstClr val="white"/>
                </a:solidFill>
              </a:endParaRPr>
            </a:p>
            <a:p>
              <a:pPr algn="ctr"/>
              <a:endParaRPr lang="en-AU" dirty="0" smtClean="0">
                <a:solidFill>
                  <a:prstClr val="white"/>
                </a:solidFill>
              </a:endParaRPr>
            </a:p>
            <a:p>
              <a:pPr algn="ctr"/>
              <a:endParaRPr lang="en-AU" dirty="0" smtClean="0">
                <a:solidFill>
                  <a:prstClr val="white"/>
                </a:solidFill>
              </a:endParaRPr>
            </a:p>
            <a:p>
              <a:pPr algn="ctr"/>
              <a:endParaRPr lang="en-AU" dirty="0" smtClean="0">
                <a:solidFill>
                  <a:prstClr val="white"/>
                </a:solidFill>
              </a:endParaRPr>
            </a:p>
            <a:p>
              <a:pPr algn="ctr"/>
              <a:endParaRPr lang="en-AU" dirty="0">
                <a:solidFill>
                  <a:prstClr val="white"/>
                </a:solidFill>
              </a:endParaRPr>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6635" y="4607262"/>
              <a:ext cx="7772727" cy="10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2159434727"/>
      </p:ext>
    </p:extLst>
  </p:cSld>
  <p:clrMapOvr>
    <a:masterClrMapping/>
  </p:clrMapOvr>
  <p:timing>
    <p:tnLst>
      <p:par>
        <p:cTn id="1" dur="indefinite" restart="never" nodeType="tmRoot"/>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preserve="1" userDrawn="1">
  <p:cSld name="DTA blank">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04" y="6114409"/>
            <a:ext cx="624855" cy="626959"/>
          </a:xfrm>
          <a:prstGeom prst="rect">
            <a:avLst/>
          </a:prstGeom>
        </p:spPr>
      </p:pic>
    </p:spTree>
    <p:extLst>
      <p:ext uri="{BB962C8B-B14F-4D97-AF65-F5344CB8AC3E}">
        <p14:creationId xmlns:p14="http://schemas.microsoft.com/office/powerpoint/2010/main" val="732357654"/>
      </p:ext>
    </p:extLst>
  </p:cSld>
  <p:clrMapOvr>
    <a:masterClrMapping/>
  </p:clrMapOvr>
  <p:timing>
    <p:tnLst>
      <p:par>
        <p:cT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preserve="1" userDrawn="1">
  <p:cSld name="DTA + UOW blank">
    <p:spTree>
      <p:nvGrpSpPr>
        <p:cNvPr id="1" name=""/>
        <p:cNvGrpSpPr/>
        <p:nvPr/>
      </p:nvGrpSpPr>
      <p:grpSpPr>
        <a:xfrm>
          <a:off x="0" y="0"/>
          <a:ext cx="0" cy="0"/>
          <a:chOff x="0" y="0"/>
          <a:chExt cx="0" cy="0"/>
        </a:xfrm>
      </p:grpSpPr>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val="0"/>
              </a:ext>
            </a:extLst>
          </a:blip>
          <a:srcRect l="59104"/>
          <a:stretch/>
        </p:blipFill>
        <p:spPr>
          <a:xfrm>
            <a:off x="8172400" y="6093376"/>
            <a:ext cx="882809" cy="720000"/>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7504" y="6114409"/>
            <a:ext cx="624855" cy="626959"/>
          </a:xfrm>
          <a:prstGeom prst="rect">
            <a:avLst/>
          </a:prstGeom>
        </p:spPr>
      </p:pic>
    </p:spTree>
    <p:extLst>
      <p:ext uri="{BB962C8B-B14F-4D97-AF65-F5344CB8AC3E}">
        <p14:creationId xmlns:p14="http://schemas.microsoft.com/office/powerpoint/2010/main" val="61076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preserve="1" userDrawn="1">
  <p:cSld name="Blank - blue">
    <p:bg>
      <p:bgPr>
        <a:solidFill>
          <a:srgbClr val="00164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55444582"/>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preserve="1" userDrawn="1">
  <p:cSld name="Blank - white">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7949018"/>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preserve="1" userDrawn="1">
  <p:cSld name="GREEN - blank">
    <p:spTree>
      <p:nvGrpSpPr>
        <p:cNvPr id="1" name=""/>
        <p:cNvGrpSpPr/>
        <p:nvPr/>
      </p:nvGrpSpPr>
      <p:grpSpPr>
        <a:xfrm>
          <a:off x="0" y="0"/>
          <a:ext cx="0" cy="0"/>
          <a:chOff x="0" y="0"/>
          <a:chExt cx="0" cy="0"/>
        </a:xfrm>
      </p:grpSpPr>
      <p:sp>
        <p:nvSpPr>
          <p:cNvPr id="8" name="Rectangle 7"/>
          <p:cNvSpPr/>
          <p:nvPr userDrawn="1"/>
        </p:nvSpPr>
        <p:spPr>
          <a:xfrm rot="5400000">
            <a:off x="1132916" y="-1125700"/>
            <a:ext cx="6886924" cy="9135244"/>
          </a:xfrm>
          <a:prstGeom prst="rect">
            <a:avLst/>
          </a:prstGeom>
          <a:gradFill flip="none" rotWithShape="1">
            <a:gsLst>
              <a:gs pos="0">
                <a:srgbClr val="BAD532"/>
              </a:gs>
              <a:gs pos="100000">
                <a:srgbClr val="00A651"/>
              </a:gs>
            </a:gsLst>
            <a:path path="rect">
              <a:fillToRect t="100000" r="100000"/>
            </a:path>
            <a:tileRect l="-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prstClr val="white"/>
              </a:solidFill>
            </a:endParaRPr>
          </a:p>
        </p:txBody>
      </p:sp>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04" y="6114409"/>
            <a:ext cx="624855" cy="626959"/>
          </a:xfrm>
          <a:prstGeom prst="rect">
            <a:avLst/>
          </a:prstGeom>
        </p:spPr>
      </p:pic>
    </p:spTree>
    <p:extLst>
      <p:ext uri="{BB962C8B-B14F-4D97-AF65-F5344CB8AC3E}">
        <p14:creationId xmlns:p14="http://schemas.microsoft.com/office/powerpoint/2010/main" val="1651431359"/>
      </p:ext>
    </p:extLst>
  </p:cSld>
  <p:clrMapOvr>
    <a:masterClrMapping/>
  </p:clrMapOvr>
  <p:timing>
    <p:tnLst>
      <p:par>
        <p:cT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obj">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A60237E9-D5E7-4432-8218-73B91F090380}" type="datetimeFigureOut">
              <a:rPr lang="en-AU" smtClean="0">
                <a:solidFill>
                  <a:srgbClr val="E7DEC9">
                    <a:shade val="50000"/>
                    <a:satMod val="200000"/>
                  </a:srgbClr>
                </a:solidFill>
              </a:rPr>
              <a:pPr/>
              <a:t>16/2/17</a:t>
            </a:fld>
            <a:endParaRPr lang="en-AU">
              <a:solidFill>
                <a:srgbClr val="E7DEC9">
                  <a:shade val="50000"/>
                  <a:satMod val="200000"/>
                </a:srgbClr>
              </a:solidFill>
            </a:endParaRPr>
          </a:p>
        </p:txBody>
      </p:sp>
      <p:sp>
        <p:nvSpPr>
          <p:cNvPr id="5" name="Footer Placeholder 4"/>
          <p:cNvSpPr>
            <a:spLocks noGrp="1"/>
          </p:cNvSpPr>
          <p:nvPr>
            <p:ph type="ftr" sz="quarter" idx="11"/>
          </p:nvPr>
        </p:nvSpPr>
        <p:spPr/>
        <p:txBody>
          <a:bodyPr/>
          <a:lstStyle/>
          <a:p>
            <a:endParaRPr lang="en-AU">
              <a:solidFill>
                <a:srgbClr val="E7DEC9">
                  <a:shade val="50000"/>
                  <a:satMod val="200000"/>
                </a:srgbClr>
              </a:solidFill>
            </a:endParaRPr>
          </a:p>
        </p:txBody>
      </p:sp>
      <p:sp>
        <p:nvSpPr>
          <p:cNvPr id="6" name="Slide Number Placeholder 5"/>
          <p:cNvSpPr>
            <a:spLocks noGrp="1"/>
          </p:cNvSpPr>
          <p:nvPr>
            <p:ph type="sldNum" sz="quarter" idx="12"/>
          </p:nvPr>
        </p:nvSpPr>
        <p:spPr/>
        <p:txBody>
          <a:bodyPr/>
          <a:lstStyle/>
          <a:p>
            <a:fld id="{E45EF220-CDC4-4352-A4AC-F1EEF3029F51}" type="slidenum">
              <a:rPr lang="en-AU" smtClean="0">
                <a:solidFill>
                  <a:srgbClr val="E7DEC9">
                    <a:shade val="50000"/>
                    <a:satMod val="200000"/>
                  </a:srgbClr>
                </a:solidFill>
              </a:rPr>
              <a:pPr/>
              <a:t>‹#›</a:t>
            </a:fld>
            <a:endParaRPr lang="en-AU">
              <a:solidFill>
                <a:srgbClr val="E7DEC9">
                  <a:shade val="50000"/>
                  <a:satMod val="200000"/>
                </a:srgbClr>
              </a:solidFill>
            </a:endParaRPr>
          </a:p>
        </p:txBody>
      </p:sp>
      <p:sp>
        <p:nvSpPr>
          <p:cNvPr id="7" name="Rectangle 6"/>
          <p:cNvSpPr/>
          <p:nvPr userDrawn="1"/>
        </p:nvSpPr>
        <p:spPr>
          <a:xfrm>
            <a:off x="0" y="0"/>
            <a:ext cx="9144000" cy="692696"/>
          </a:xfrm>
          <a:prstGeom prst="rect">
            <a:avLst/>
          </a:prstGeom>
          <a:solidFill>
            <a:srgbClr val="7BC1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rgbClr val="F8981D"/>
              </a:solidFill>
            </a:endParaRPr>
          </a:p>
        </p:txBody>
      </p:sp>
      <p:sp>
        <p:nvSpPr>
          <p:cNvPr id="9" name="Rectangle 8"/>
          <p:cNvSpPr/>
          <p:nvPr userDrawn="1"/>
        </p:nvSpPr>
        <p:spPr>
          <a:xfrm>
            <a:off x="0" y="6031406"/>
            <a:ext cx="9144000" cy="836712"/>
          </a:xfrm>
          <a:prstGeom prst="rect">
            <a:avLst/>
          </a:prstGeom>
          <a:solidFill>
            <a:srgbClr val="7BC1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prstClr val="white"/>
              </a:solidFill>
            </a:endParaRPr>
          </a:p>
        </p:txBody>
      </p:sp>
    </p:spTree>
    <p:extLst>
      <p:ext uri="{BB962C8B-B14F-4D97-AF65-F5344CB8AC3E}">
        <p14:creationId xmlns:p14="http://schemas.microsoft.com/office/powerpoint/2010/main" val="1395469690"/>
      </p:ext>
    </p:extLst>
  </p:cSld>
  <p:clrMapOvr>
    <a:masterClrMapping/>
  </p:clrMapOvr>
  <p:timing>
    <p:tnLst>
      <p:par>
        <p:cT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Ref idx="1001">
        <a:schemeClr val="bg1"/>
      </p:bgRef>
    </p:bg>
    <p:spTree>
      <p:nvGrpSpPr>
        <p:cNvPr id="1" name=""/>
        <p:cNvGrpSpPr/>
        <p:nvPr/>
      </p:nvGrpSpPr>
      <p:grpSpPr>
        <a:xfrm>
          <a:off x="0" y="0"/>
          <a:ext cx="0" cy="0"/>
          <a:chOff x="0" y="0"/>
          <a:chExt cx="0" cy="0"/>
        </a:xfrm>
      </p:grpSpPr>
      <p:sp>
        <p:nvSpPr>
          <p:cNvPr id="12" name="Subtitle 2"/>
          <p:cNvSpPr>
            <a:spLocks noGrp="1"/>
          </p:cNvSpPr>
          <p:nvPr>
            <p:ph type="subTitle" idx="1" hasCustomPrompt="1"/>
          </p:nvPr>
        </p:nvSpPr>
        <p:spPr>
          <a:xfrm>
            <a:off x="539552" y="2132856"/>
            <a:ext cx="8208912" cy="2160000"/>
          </a:xfrm>
          <a:solidFill>
            <a:schemeClr val="bg1"/>
          </a:solidFill>
          <a:effectLst/>
        </p:spPr>
        <p:txBody>
          <a:bodyPr anchor="ctr"/>
          <a:lstStyle>
            <a:lvl1pPr marL="0" indent="0" algn="ctr">
              <a:buNone/>
              <a:defRPr sz="3200" b="0" baseline="0">
                <a:solidFill>
                  <a:srgbClr val="002060"/>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dirty="0" smtClean="0"/>
              <a:t>Title</a:t>
            </a:r>
            <a:endParaRPr lang="en-AU" dirty="0"/>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91880" y="116632"/>
            <a:ext cx="2390401" cy="1920288"/>
          </a:xfrm>
          <a:prstGeom prst="rect">
            <a:avLst/>
          </a:prstGeom>
        </p:spPr>
      </p:pic>
      <p:sp>
        <p:nvSpPr>
          <p:cNvPr id="11" name="TextBox 10"/>
          <p:cNvSpPr txBox="1"/>
          <p:nvPr userDrawn="1"/>
        </p:nvSpPr>
        <p:spPr>
          <a:xfrm>
            <a:off x="193271" y="6218148"/>
            <a:ext cx="8795318" cy="523220"/>
          </a:xfrm>
          <a:prstGeom prst="rect">
            <a:avLst/>
          </a:prstGeom>
          <a:noFill/>
        </p:spPr>
        <p:txBody>
          <a:bodyPr wrap="square" rtlCol="0">
            <a:spAutoFit/>
          </a:bodyPr>
          <a:lstStyle/>
          <a:p>
            <a:pPr algn="ctr" eaLnBrk="0" fontAlgn="base" hangingPunct="0">
              <a:spcBef>
                <a:spcPct val="0"/>
              </a:spcBef>
              <a:spcAft>
                <a:spcPct val="0"/>
              </a:spcAft>
            </a:pPr>
            <a:r>
              <a:rPr lang="en-AU" sz="2800" b="1" dirty="0" smtClean="0">
                <a:solidFill>
                  <a:srgbClr val="212165"/>
                </a:solidFill>
              </a:rPr>
              <a:t>www.dementiatrainingaustralia.com.au</a:t>
            </a:r>
            <a:endParaRPr lang="en-AU" sz="2800" b="1" dirty="0">
              <a:solidFill>
                <a:srgbClr val="212165"/>
              </a:solidFill>
            </a:endParaRPr>
          </a:p>
        </p:txBody>
      </p:sp>
      <p:grpSp>
        <p:nvGrpSpPr>
          <p:cNvPr id="13" name="Group 12"/>
          <p:cNvGrpSpPr/>
          <p:nvPr userDrawn="1"/>
        </p:nvGrpSpPr>
        <p:grpSpPr>
          <a:xfrm>
            <a:off x="-36512" y="4503311"/>
            <a:ext cx="9180512" cy="1661993"/>
            <a:chOff x="-36512" y="4077072"/>
            <a:chExt cx="9180512" cy="1661993"/>
          </a:xfrm>
        </p:grpSpPr>
        <p:sp>
          <p:nvSpPr>
            <p:cNvPr id="14" name="Rectangle 13"/>
            <p:cNvSpPr/>
            <p:nvPr/>
          </p:nvSpPr>
          <p:spPr>
            <a:xfrm>
              <a:off x="-36512" y="4077072"/>
              <a:ext cx="9180512" cy="1661993"/>
            </a:xfrm>
            <a:prstGeom prst="rect">
              <a:avLst/>
            </a:prstGeom>
            <a:solidFill>
              <a:srgbClr val="001641"/>
            </a:solidFill>
          </p:spPr>
          <p:txBody>
            <a:bodyPr wrap="square">
              <a:spAutoFit/>
            </a:bodyPr>
            <a:lstStyle/>
            <a:p>
              <a:pPr algn="ctr"/>
              <a:endParaRPr lang="en-AU" sz="1100" dirty="0" smtClean="0">
                <a:solidFill>
                  <a:prstClr val="white"/>
                </a:solidFill>
              </a:endParaRPr>
            </a:p>
            <a:p>
              <a:pPr algn="ctr"/>
              <a:r>
                <a:rPr lang="en-AU" b="1" dirty="0" smtClean="0">
                  <a:solidFill>
                    <a:prstClr val="white"/>
                  </a:solidFill>
                </a:rPr>
                <a:t>Funded by the Australian Government</a:t>
              </a:r>
              <a:endParaRPr lang="en-AU" sz="1400" b="1" dirty="0" smtClean="0">
                <a:solidFill>
                  <a:prstClr val="white"/>
                </a:solidFill>
              </a:endParaRPr>
            </a:p>
            <a:p>
              <a:pPr algn="ctr"/>
              <a:endParaRPr lang="en-AU" dirty="0" smtClean="0">
                <a:solidFill>
                  <a:prstClr val="white"/>
                </a:solidFill>
              </a:endParaRPr>
            </a:p>
            <a:p>
              <a:pPr algn="ctr"/>
              <a:endParaRPr lang="en-AU" dirty="0" smtClean="0">
                <a:solidFill>
                  <a:prstClr val="white"/>
                </a:solidFill>
              </a:endParaRPr>
            </a:p>
            <a:p>
              <a:pPr algn="ctr"/>
              <a:endParaRPr lang="en-AU" dirty="0" smtClean="0">
                <a:solidFill>
                  <a:prstClr val="white"/>
                </a:solidFill>
              </a:endParaRPr>
            </a:p>
            <a:p>
              <a:pPr algn="ctr"/>
              <a:endParaRPr lang="en-AU" dirty="0">
                <a:solidFill>
                  <a:prstClr val="white"/>
                </a:solidFill>
              </a:endParaRPr>
            </a:p>
          </p:txBody>
        </p:sp>
        <p:pic>
          <p:nvPicPr>
            <p:cNvPr id="1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6635" y="4607262"/>
              <a:ext cx="7772727" cy="10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1740678928"/>
      </p:ext>
    </p:extLst>
  </p:cSld>
  <p:clrMapOvr>
    <a:overrideClrMapping bg1="lt1" tx1="dk1" bg2="lt2" tx2="dk2" accent1="accent1" accent2="accent2" accent3="accent3" accent4="accent4" accent5="accent5" accent6="accent6" hlink="hlink" folHlink="folHlink"/>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preserve="1" userDrawn="1">
  <p:cSld name="DTA mission slide">
    <p:spTree>
      <p:nvGrpSpPr>
        <p:cNvPr id="1" name=""/>
        <p:cNvGrpSpPr/>
        <p:nvPr/>
      </p:nvGrpSpPr>
      <p:grpSpPr>
        <a:xfrm>
          <a:off x="0" y="0"/>
          <a:ext cx="0" cy="0"/>
          <a:chOff x="0" y="0"/>
          <a:chExt cx="0" cy="0"/>
        </a:xfrm>
      </p:grpSpPr>
      <p:sp>
        <p:nvSpPr>
          <p:cNvPr id="2" name="TextBox 1"/>
          <p:cNvSpPr txBox="1"/>
          <p:nvPr userDrawn="1"/>
        </p:nvSpPr>
        <p:spPr>
          <a:xfrm>
            <a:off x="395536" y="2640394"/>
            <a:ext cx="8208912" cy="1569660"/>
          </a:xfrm>
          <a:prstGeom prst="rect">
            <a:avLst/>
          </a:prstGeom>
          <a:noFill/>
        </p:spPr>
        <p:txBody>
          <a:bodyPr wrap="square" rtlCol="0">
            <a:spAutoFit/>
          </a:bodyPr>
          <a:lstStyle/>
          <a:p>
            <a:pPr algn="ctr" eaLnBrk="0" fontAlgn="base" hangingPunct="0">
              <a:spcBef>
                <a:spcPct val="0"/>
              </a:spcBef>
              <a:spcAft>
                <a:spcPct val="0"/>
              </a:spcAft>
            </a:pPr>
            <a:r>
              <a:rPr lang="en-AU" sz="2400" dirty="0" smtClean="0">
                <a:solidFill>
                  <a:srgbClr val="001641"/>
                </a:solidFill>
                <a:cs typeface="Arial" charset="0"/>
              </a:rPr>
              <a:t>DTA provides a national approach to accredited education,</a:t>
            </a:r>
          </a:p>
          <a:p>
            <a:pPr algn="ctr" eaLnBrk="0" fontAlgn="base" hangingPunct="0">
              <a:spcBef>
                <a:spcPct val="0"/>
              </a:spcBef>
              <a:spcAft>
                <a:spcPct val="0"/>
              </a:spcAft>
            </a:pPr>
            <a:r>
              <a:rPr lang="en-AU" sz="2400" dirty="0" smtClean="0">
                <a:solidFill>
                  <a:srgbClr val="001641"/>
                </a:solidFill>
                <a:cs typeface="Arial" charset="0"/>
              </a:rPr>
              <a:t>continued professional development and on-site support</a:t>
            </a:r>
          </a:p>
          <a:p>
            <a:pPr algn="ctr" eaLnBrk="0" fontAlgn="base" hangingPunct="0">
              <a:spcBef>
                <a:spcPct val="0"/>
              </a:spcBef>
              <a:spcAft>
                <a:spcPct val="0"/>
              </a:spcAft>
            </a:pPr>
            <a:r>
              <a:rPr lang="en-AU" sz="2400" dirty="0" smtClean="0">
                <a:solidFill>
                  <a:srgbClr val="001641"/>
                </a:solidFill>
                <a:cs typeface="Arial" charset="0"/>
              </a:rPr>
              <a:t>for health and aged care staff caring</a:t>
            </a:r>
          </a:p>
          <a:p>
            <a:pPr algn="ctr" eaLnBrk="0" fontAlgn="base" hangingPunct="0">
              <a:spcBef>
                <a:spcPct val="0"/>
              </a:spcBef>
              <a:spcAft>
                <a:spcPct val="0"/>
              </a:spcAft>
            </a:pPr>
            <a:r>
              <a:rPr lang="en-AU" sz="2400" dirty="0" smtClean="0">
                <a:solidFill>
                  <a:srgbClr val="001641"/>
                </a:solidFill>
                <a:cs typeface="Arial" charset="0"/>
              </a:rPr>
              <a:t>for people with dementia.</a:t>
            </a:r>
            <a:endParaRPr lang="en-AU" sz="2400" dirty="0">
              <a:solidFill>
                <a:srgbClr val="001641"/>
              </a:solidFill>
              <a:cs typeface="Arial" charset="0"/>
            </a:endParaRPr>
          </a:p>
        </p:txBody>
      </p:sp>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val="0"/>
              </a:ext>
            </a:extLst>
          </a:blip>
          <a:srcRect t="21906" r="8265" b="24964"/>
          <a:stretch/>
        </p:blipFill>
        <p:spPr>
          <a:xfrm>
            <a:off x="2411760" y="404664"/>
            <a:ext cx="4104456" cy="1789168"/>
          </a:xfrm>
          <a:prstGeom prst="rect">
            <a:avLst/>
          </a:prstGeom>
        </p:spPr>
      </p:pic>
      <p:sp>
        <p:nvSpPr>
          <p:cNvPr id="4" name="TextBox 3"/>
          <p:cNvSpPr txBox="1"/>
          <p:nvPr userDrawn="1"/>
        </p:nvSpPr>
        <p:spPr>
          <a:xfrm>
            <a:off x="193271" y="6218148"/>
            <a:ext cx="8795318" cy="523220"/>
          </a:xfrm>
          <a:prstGeom prst="rect">
            <a:avLst/>
          </a:prstGeom>
          <a:noFill/>
        </p:spPr>
        <p:txBody>
          <a:bodyPr wrap="square" rtlCol="0">
            <a:spAutoFit/>
          </a:bodyPr>
          <a:lstStyle/>
          <a:p>
            <a:pPr algn="ctr" eaLnBrk="0" fontAlgn="base" hangingPunct="0">
              <a:spcBef>
                <a:spcPct val="0"/>
              </a:spcBef>
              <a:spcAft>
                <a:spcPct val="0"/>
              </a:spcAft>
            </a:pPr>
            <a:r>
              <a:rPr lang="en-AU" sz="2800" b="1" dirty="0" smtClean="0">
                <a:solidFill>
                  <a:srgbClr val="212165"/>
                </a:solidFill>
              </a:rPr>
              <a:t>www.dementiatrainingaustralia.com.au</a:t>
            </a:r>
            <a:endParaRPr lang="en-AU" sz="2800" b="1" dirty="0">
              <a:solidFill>
                <a:srgbClr val="212165"/>
              </a:solidFill>
            </a:endParaRPr>
          </a:p>
        </p:txBody>
      </p:sp>
      <p:grpSp>
        <p:nvGrpSpPr>
          <p:cNvPr id="5" name="Group 4"/>
          <p:cNvGrpSpPr/>
          <p:nvPr userDrawn="1"/>
        </p:nvGrpSpPr>
        <p:grpSpPr>
          <a:xfrm>
            <a:off x="-36512" y="4503311"/>
            <a:ext cx="9180512" cy="1661993"/>
            <a:chOff x="-36512" y="4077072"/>
            <a:chExt cx="9180512" cy="1661993"/>
          </a:xfrm>
        </p:grpSpPr>
        <p:sp>
          <p:nvSpPr>
            <p:cNvPr id="6" name="Rectangle 5"/>
            <p:cNvSpPr/>
            <p:nvPr/>
          </p:nvSpPr>
          <p:spPr>
            <a:xfrm>
              <a:off x="-36512" y="4077072"/>
              <a:ext cx="9180512" cy="1661993"/>
            </a:xfrm>
            <a:prstGeom prst="rect">
              <a:avLst/>
            </a:prstGeom>
            <a:solidFill>
              <a:srgbClr val="001641"/>
            </a:solidFill>
          </p:spPr>
          <p:txBody>
            <a:bodyPr wrap="square">
              <a:spAutoFit/>
            </a:bodyPr>
            <a:lstStyle/>
            <a:p>
              <a:pPr algn="ctr"/>
              <a:endParaRPr lang="en-AU" sz="1100" dirty="0" smtClean="0">
                <a:solidFill>
                  <a:prstClr val="white"/>
                </a:solidFill>
              </a:endParaRPr>
            </a:p>
            <a:p>
              <a:pPr algn="ctr"/>
              <a:r>
                <a:rPr lang="en-AU" b="1" dirty="0" smtClean="0">
                  <a:solidFill>
                    <a:prstClr val="white"/>
                  </a:solidFill>
                </a:rPr>
                <a:t>Funded by the Australian Government</a:t>
              </a:r>
              <a:endParaRPr lang="en-AU" sz="1400" b="1" dirty="0" smtClean="0">
                <a:solidFill>
                  <a:prstClr val="white"/>
                </a:solidFill>
              </a:endParaRPr>
            </a:p>
            <a:p>
              <a:pPr algn="ctr"/>
              <a:endParaRPr lang="en-AU" dirty="0" smtClean="0">
                <a:solidFill>
                  <a:prstClr val="white"/>
                </a:solidFill>
              </a:endParaRPr>
            </a:p>
            <a:p>
              <a:pPr algn="ctr"/>
              <a:endParaRPr lang="en-AU" dirty="0" smtClean="0">
                <a:solidFill>
                  <a:prstClr val="white"/>
                </a:solidFill>
              </a:endParaRPr>
            </a:p>
            <a:p>
              <a:pPr algn="ctr"/>
              <a:endParaRPr lang="en-AU" dirty="0" smtClean="0">
                <a:solidFill>
                  <a:prstClr val="white"/>
                </a:solidFill>
              </a:endParaRPr>
            </a:p>
            <a:p>
              <a:pPr algn="ctr"/>
              <a:endParaRPr lang="en-AU" dirty="0">
                <a:solidFill>
                  <a:prstClr val="white"/>
                </a:solidFill>
              </a:endParaRPr>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6635" y="4607262"/>
              <a:ext cx="7772727" cy="10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2920915950"/>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6982142" y="6381328"/>
            <a:ext cx="2133600" cy="365125"/>
          </a:xfrm>
          <a:prstGeom prst="rect">
            <a:avLst/>
          </a:prstGeom>
        </p:spPr>
        <p:txBody>
          <a:bodyPr/>
          <a:lstStyle/>
          <a:p>
            <a:fld id="{7C1C2139-4186-40C4-82FE-29BFBE9BA13C}" type="slidenum">
              <a:rPr lang="en-GB" smtClean="0"/>
              <a:pPr/>
              <a:t>‹#›</a:t>
            </a:fld>
            <a:endParaRPr lang="en-GB"/>
          </a:p>
        </p:txBody>
      </p:sp>
      <p:sp>
        <p:nvSpPr>
          <p:cNvPr id="6" name="TextBox 5"/>
          <p:cNvSpPr txBox="1"/>
          <p:nvPr userDrawn="1"/>
        </p:nvSpPr>
        <p:spPr>
          <a:xfrm>
            <a:off x="1619672" y="6410364"/>
            <a:ext cx="6796166" cy="307777"/>
          </a:xfrm>
          <a:prstGeom prst="rect">
            <a:avLst/>
          </a:prstGeom>
          <a:noFill/>
        </p:spPr>
        <p:txBody>
          <a:bodyPr wrap="square" rtlCol="0">
            <a:spAutoFit/>
          </a:bodyPr>
          <a:lstStyle/>
          <a:p>
            <a:r>
              <a:rPr lang="en-AU" sz="1400" dirty="0" smtClean="0"/>
              <a:t>The Dementia Training Study Centres Program is supported by the Australian Government</a:t>
            </a:r>
            <a:endParaRPr lang="en-AU" sz="1400" dirty="0"/>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preserve="1" userDrawn="1">
  <p:cSld name="DTA blank">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04" y="6114409"/>
            <a:ext cx="624855" cy="626959"/>
          </a:xfrm>
          <a:prstGeom prst="rect">
            <a:avLst/>
          </a:prstGeom>
        </p:spPr>
      </p:pic>
    </p:spTree>
    <p:extLst>
      <p:ext uri="{BB962C8B-B14F-4D97-AF65-F5344CB8AC3E}">
        <p14:creationId xmlns:p14="http://schemas.microsoft.com/office/powerpoint/2010/main" val="495655082"/>
      </p:ext>
    </p:extLst>
  </p:cSld>
  <p:clrMapOvr>
    <a:masterClrMapping/>
  </p:clrMapOvr>
  <p:timing>
    <p:tnLst>
      <p:par>
        <p:cTn id="1" dur="indefinite" restart="never" nodeType="tmRoot"/>
      </p:par>
    </p:tn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preserve="1" userDrawn="1">
  <p:cSld name="DTA + UOW blank">
    <p:spTree>
      <p:nvGrpSpPr>
        <p:cNvPr id="1" name=""/>
        <p:cNvGrpSpPr/>
        <p:nvPr/>
      </p:nvGrpSpPr>
      <p:grpSpPr>
        <a:xfrm>
          <a:off x="0" y="0"/>
          <a:ext cx="0" cy="0"/>
          <a:chOff x="0" y="0"/>
          <a:chExt cx="0" cy="0"/>
        </a:xfrm>
      </p:grpSpPr>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val="0"/>
              </a:ext>
            </a:extLst>
          </a:blip>
          <a:srcRect l="59104"/>
          <a:stretch/>
        </p:blipFill>
        <p:spPr>
          <a:xfrm>
            <a:off x="8172400" y="6093376"/>
            <a:ext cx="882809" cy="720000"/>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7504" y="6114409"/>
            <a:ext cx="624855" cy="626959"/>
          </a:xfrm>
          <a:prstGeom prst="rect">
            <a:avLst/>
          </a:prstGeom>
        </p:spPr>
      </p:pic>
    </p:spTree>
    <p:extLst>
      <p:ext uri="{BB962C8B-B14F-4D97-AF65-F5344CB8AC3E}">
        <p14:creationId xmlns:p14="http://schemas.microsoft.com/office/powerpoint/2010/main" val="1045603090"/>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preserve="1" userDrawn="1">
  <p:cSld name="Blank - blue">
    <p:bg>
      <p:bgPr>
        <a:solidFill>
          <a:srgbClr val="00164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30951053"/>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userDrawn="1">
  <p:cSld name="Blank - white">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01669175"/>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userDrawn="1">
  <p:cSld name="GREEN - blank">
    <p:spTree>
      <p:nvGrpSpPr>
        <p:cNvPr id="1" name=""/>
        <p:cNvGrpSpPr/>
        <p:nvPr/>
      </p:nvGrpSpPr>
      <p:grpSpPr>
        <a:xfrm>
          <a:off x="0" y="0"/>
          <a:ext cx="0" cy="0"/>
          <a:chOff x="0" y="0"/>
          <a:chExt cx="0" cy="0"/>
        </a:xfrm>
      </p:grpSpPr>
      <p:sp>
        <p:nvSpPr>
          <p:cNvPr id="8" name="Rectangle 7"/>
          <p:cNvSpPr/>
          <p:nvPr userDrawn="1"/>
        </p:nvSpPr>
        <p:spPr>
          <a:xfrm rot="5400000">
            <a:off x="1132916" y="-1125700"/>
            <a:ext cx="6886924" cy="9135244"/>
          </a:xfrm>
          <a:prstGeom prst="rect">
            <a:avLst/>
          </a:prstGeom>
          <a:gradFill flip="none" rotWithShape="1">
            <a:gsLst>
              <a:gs pos="0">
                <a:srgbClr val="BAD532"/>
              </a:gs>
              <a:gs pos="100000">
                <a:srgbClr val="00A651"/>
              </a:gs>
            </a:gsLst>
            <a:path path="rect">
              <a:fillToRect t="100000" r="100000"/>
            </a:path>
            <a:tileRect l="-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prstClr val="white"/>
              </a:solidFill>
            </a:endParaRPr>
          </a:p>
        </p:txBody>
      </p:sp>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04" y="6114409"/>
            <a:ext cx="624855" cy="626959"/>
          </a:xfrm>
          <a:prstGeom prst="rect">
            <a:avLst/>
          </a:prstGeom>
        </p:spPr>
      </p:pic>
    </p:spTree>
    <p:extLst>
      <p:ext uri="{BB962C8B-B14F-4D97-AF65-F5344CB8AC3E}">
        <p14:creationId xmlns:p14="http://schemas.microsoft.com/office/powerpoint/2010/main" val="1882209889"/>
      </p:ext>
    </p:extLst>
  </p:cSld>
  <p:clrMapOvr>
    <a:masterClrMapping/>
  </p:clrMapOvr>
  <p:timing>
    <p:tnLst>
      <p:par>
        <p:cTn id="1" dur="indefinite" restart="never" nodeType="tmRoot"/>
      </p:par>
    </p:tnLst>
  </p:timing>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type="obj">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A60237E9-D5E7-4432-8218-73B91F090380}" type="datetimeFigureOut">
              <a:rPr lang="en-AU" smtClean="0">
                <a:solidFill>
                  <a:srgbClr val="E7DEC9">
                    <a:shade val="50000"/>
                    <a:satMod val="200000"/>
                  </a:srgbClr>
                </a:solidFill>
              </a:rPr>
              <a:pPr/>
              <a:t>16/2/17</a:t>
            </a:fld>
            <a:endParaRPr lang="en-AU">
              <a:solidFill>
                <a:srgbClr val="E7DEC9">
                  <a:shade val="50000"/>
                  <a:satMod val="200000"/>
                </a:srgbClr>
              </a:solidFill>
            </a:endParaRPr>
          </a:p>
        </p:txBody>
      </p:sp>
      <p:sp>
        <p:nvSpPr>
          <p:cNvPr id="5" name="Footer Placeholder 4"/>
          <p:cNvSpPr>
            <a:spLocks noGrp="1"/>
          </p:cNvSpPr>
          <p:nvPr>
            <p:ph type="ftr" sz="quarter" idx="11"/>
          </p:nvPr>
        </p:nvSpPr>
        <p:spPr/>
        <p:txBody>
          <a:bodyPr/>
          <a:lstStyle/>
          <a:p>
            <a:endParaRPr lang="en-AU">
              <a:solidFill>
                <a:srgbClr val="E7DEC9">
                  <a:shade val="50000"/>
                  <a:satMod val="200000"/>
                </a:srgbClr>
              </a:solidFill>
            </a:endParaRPr>
          </a:p>
        </p:txBody>
      </p:sp>
      <p:sp>
        <p:nvSpPr>
          <p:cNvPr id="6" name="Slide Number Placeholder 5"/>
          <p:cNvSpPr>
            <a:spLocks noGrp="1"/>
          </p:cNvSpPr>
          <p:nvPr>
            <p:ph type="sldNum" sz="quarter" idx="12"/>
          </p:nvPr>
        </p:nvSpPr>
        <p:spPr/>
        <p:txBody>
          <a:bodyPr/>
          <a:lstStyle/>
          <a:p>
            <a:fld id="{E45EF220-CDC4-4352-A4AC-F1EEF3029F51}" type="slidenum">
              <a:rPr lang="en-AU" smtClean="0">
                <a:solidFill>
                  <a:srgbClr val="E7DEC9">
                    <a:shade val="50000"/>
                    <a:satMod val="200000"/>
                  </a:srgbClr>
                </a:solidFill>
              </a:rPr>
              <a:pPr/>
              <a:t>‹#›</a:t>
            </a:fld>
            <a:endParaRPr lang="en-AU">
              <a:solidFill>
                <a:srgbClr val="E7DEC9">
                  <a:shade val="50000"/>
                  <a:satMod val="200000"/>
                </a:srgbClr>
              </a:solidFill>
            </a:endParaRPr>
          </a:p>
        </p:txBody>
      </p:sp>
      <p:sp>
        <p:nvSpPr>
          <p:cNvPr id="7" name="Rectangle 6"/>
          <p:cNvSpPr/>
          <p:nvPr userDrawn="1"/>
        </p:nvSpPr>
        <p:spPr>
          <a:xfrm>
            <a:off x="0" y="0"/>
            <a:ext cx="9144000" cy="692696"/>
          </a:xfrm>
          <a:prstGeom prst="rect">
            <a:avLst/>
          </a:prstGeom>
          <a:solidFill>
            <a:srgbClr val="7BC1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rgbClr val="F8981D"/>
              </a:solidFill>
            </a:endParaRPr>
          </a:p>
        </p:txBody>
      </p:sp>
      <p:sp>
        <p:nvSpPr>
          <p:cNvPr id="9" name="Rectangle 8"/>
          <p:cNvSpPr/>
          <p:nvPr userDrawn="1"/>
        </p:nvSpPr>
        <p:spPr>
          <a:xfrm>
            <a:off x="0" y="6031406"/>
            <a:ext cx="9144000" cy="836712"/>
          </a:xfrm>
          <a:prstGeom prst="rect">
            <a:avLst/>
          </a:prstGeom>
          <a:solidFill>
            <a:srgbClr val="7BC1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prstClr val="white"/>
              </a:solidFill>
            </a:endParaRPr>
          </a:p>
        </p:txBody>
      </p:sp>
    </p:spTree>
    <p:extLst>
      <p:ext uri="{BB962C8B-B14F-4D97-AF65-F5344CB8AC3E}">
        <p14:creationId xmlns:p14="http://schemas.microsoft.com/office/powerpoint/2010/main" val="523974156"/>
      </p:ext>
    </p:extLst>
  </p:cSld>
  <p:clrMapOvr>
    <a:masterClrMapping/>
  </p:clrMapOvr>
  <p:timing>
    <p:tnLst>
      <p:par>
        <p:cTn id="1" dur="indefinite" restart="never" nodeType="tmRoot"/>
      </p:par>
    </p:tnLst>
  </p:timing>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Ref idx="1001">
        <a:schemeClr val="bg1"/>
      </p:bgRef>
    </p:bg>
    <p:spTree>
      <p:nvGrpSpPr>
        <p:cNvPr id="1" name=""/>
        <p:cNvGrpSpPr/>
        <p:nvPr/>
      </p:nvGrpSpPr>
      <p:grpSpPr>
        <a:xfrm>
          <a:off x="0" y="0"/>
          <a:ext cx="0" cy="0"/>
          <a:chOff x="0" y="0"/>
          <a:chExt cx="0" cy="0"/>
        </a:xfrm>
      </p:grpSpPr>
      <p:sp>
        <p:nvSpPr>
          <p:cNvPr id="12" name="Subtitle 2"/>
          <p:cNvSpPr>
            <a:spLocks noGrp="1"/>
          </p:cNvSpPr>
          <p:nvPr>
            <p:ph type="subTitle" idx="1" hasCustomPrompt="1"/>
          </p:nvPr>
        </p:nvSpPr>
        <p:spPr>
          <a:xfrm>
            <a:off x="539552" y="2132856"/>
            <a:ext cx="8208912" cy="2160000"/>
          </a:xfrm>
          <a:solidFill>
            <a:schemeClr val="bg1"/>
          </a:solidFill>
          <a:effectLst/>
        </p:spPr>
        <p:txBody>
          <a:bodyPr anchor="ctr"/>
          <a:lstStyle>
            <a:lvl1pPr marL="0" indent="0" algn="ctr">
              <a:buNone/>
              <a:defRPr sz="3200" b="0" baseline="0">
                <a:solidFill>
                  <a:srgbClr val="002060"/>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dirty="0" smtClean="0"/>
              <a:t>Title</a:t>
            </a:r>
            <a:endParaRPr lang="en-AU" dirty="0"/>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91880" y="116632"/>
            <a:ext cx="2390401" cy="1920288"/>
          </a:xfrm>
          <a:prstGeom prst="rect">
            <a:avLst/>
          </a:prstGeom>
        </p:spPr>
      </p:pic>
      <p:sp>
        <p:nvSpPr>
          <p:cNvPr id="11" name="TextBox 10"/>
          <p:cNvSpPr txBox="1"/>
          <p:nvPr userDrawn="1"/>
        </p:nvSpPr>
        <p:spPr>
          <a:xfrm>
            <a:off x="193271" y="6218148"/>
            <a:ext cx="8795318" cy="523220"/>
          </a:xfrm>
          <a:prstGeom prst="rect">
            <a:avLst/>
          </a:prstGeom>
          <a:noFill/>
        </p:spPr>
        <p:txBody>
          <a:bodyPr wrap="square" rtlCol="0">
            <a:spAutoFit/>
          </a:bodyPr>
          <a:lstStyle/>
          <a:p>
            <a:pPr algn="ctr" eaLnBrk="0" fontAlgn="base" hangingPunct="0">
              <a:spcBef>
                <a:spcPct val="0"/>
              </a:spcBef>
              <a:spcAft>
                <a:spcPct val="0"/>
              </a:spcAft>
            </a:pPr>
            <a:r>
              <a:rPr lang="en-AU" sz="2800" b="1" dirty="0" smtClean="0">
                <a:solidFill>
                  <a:srgbClr val="212165"/>
                </a:solidFill>
              </a:rPr>
              <a:t>www.dementiatrainingaustralia.com.au</a:t>
            </a:r>
            <a:endParaRPr lang="en-AU" sz="2800" b="1" dirty="0">
              <a:solidFill>
                <a:srgbClr val="212165"/>
              </a:solidFill>
            </a:endParaRPr>
          </a:p>
        </p:txBody>
      </p:sp>
      <p:grpSp>
        <p:nvGrpSpPr>
          <p:cNvPr id="13" name="Group 12"/>
          <p:cNvGrpSpPr/>
          <p:nvPr userDrawn="1"/>
        </p:nvGrpSpPr>
        <p:grpSpPr>
          <a:xfrm>
            <a:off x="-36512" y="4503311"/>
            <a:ext cx="9180512" cy="1661993"/>
            <a:chOff x="-36512" y="4077072"/>
            <a:chExt cx="9180512" cy="1661993"/>
          </a:xfrm>
        </p:grpSpPr>
        <p:sp>
          <p:nvSpPr>
            <p:cNvPr id="14" name="Rectangle 13"/>
            <p:cNvSpPr/>
            <p:nvPr/>
          </p:nvSpPr>
          <p:spPr>
            <a:xfrm>
              <a:off x="-36512" y="4077072"/>
              <a:ext cx="9180512" cy="1661993"/>
            </a:xfrm>
            <a:prstGeom prst="rect">
              <a:avLst/>
            </a:prstGeom>
            <a:solidFill>
              <a:srgbClr val="001641"/>
            </a:solidFill>
          </p:spPr>
          <p:txBody>
            <a:bodyPr wrap="square">
              <a:spAutoFit/>
            </a:bodyPr>
            <a:lstStyle/>
            <a:p>
              <a:pPr algn="ctr"/>
              <a:endParaRPr lang="en-AU" sz="1100" dirty="0" smtClean="0">
                <a:solidFill>
                  <a:prstClr val="white"/>
                </a:solidFill>
              </a:endParaRPr>
            </a:p>
            <a:p>
              <a:pPr algn="ctr"/>
              <a:r>
                <a:rPr lang="en-AU" b="1" dirty="0" smtClean="0">
                  <a:solidFill>
                    <a:prstClr val="white"/>
                  </a:solidFill>
                </a:rPr>
                <a:t>Funded by the Australian Government</a:t>
              </a:r>
              <a:endParaRPr lang="en-AU" sz="1400" b="1" dirty="0" smtClean="0">
                <a:solidFill>
                  <a:prstClr val="white"/>
                </a:solidFill>
              </a:endParaRPr>
            </a:p>
            <a:p>
              <a:pPr algn="ctr"/>
              <a:endParaRPr lang="en-AU" dirty="0" smtClean="0">
                <a:solidFill>
                  <a:prstClr val="white"/>
                </a:solidFill>
              </a:endParaRPr>
            </a:p>
            <a:p>
              <a:pPr algn="ctr"/>
              <a:endParaRPr lang="en-AU" dirty="0" smtClean="0">
                <a:solidFill>
                  <a:prstClr val="white"/>
                </a:solidFill>
              </a:endParaRPr>
            </a:p>
            <a:p>
              <a:pPr algn="ctr"/>
              <a:endParaRPr lang="en-AU" dirty="0" smtClean="0">
                <a:solidFill>
                  <a:prstClr val="white"/>
                </a:solidFill>
              </a:endParaRPr>
            </a:p>
            <a:p>
              <a:pPr algn="ctr"/>
              <a:endParaRPr lang="en-AU" dirty="0">
                <a:solidFill>
                  <a:prstClr val="white"/>
                </a:solidFill>
              </a:endParaRPr>
            </a:p>
          </p:txBody>
        </p:sp>
        <p:pic>
          <p:nvPicPr>
            <p:cNvPr id="1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6635" y="4607262"/>
              <a:ext cx="7772727" cy="10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605797349"/>
      </p:ext>
    </p:extLst>
  </p:cSld>
  <p:clrMapOvr>
    <a:overrideClrMapping bg1="lt1" tx1="dk1" bg2="lt2" tx2="dk2" accent1="accent1" accent2="accent2" accent3="accent3" accent4="accent4" accent5="accent5" accent6="accent6" hlink="hlink" folHlink="folHlink"/>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DTA mission slide">
    <p:spTree>
      <p:nvGrpSpPr>
        <p:cNvPr id="1" name=""/>
        <p:cNvGrpSpPr/>
        <p:nvPr/>
      </p:nvGrpSpPr>
      <p:grpSpPr>
        <a:xfrm>
          <a:off x="0" y="0"/>
          <a:ext cx="0" cy="0"/>
          <a:chOff x="0" y="0"/>
          <a:chExt cx="0" cy="0"/>
        </a:xfrm>
      </p:grpSpPr>
      <p:sp>
        <p:nvSpPr>
          <p:cNvPr id="2" name="TextBox 1"/>
          <p:cNvSpPr txBox="1"/>
          <p:nvPr userDrawn="1"/>
        </p:nvSpPr>
        <p:spPr>
          <a:xfrm>
            <a:off x="395536" y="2640394"/>
            <a:ext cx="8208912" cy="1569660"/>
          </a:xfrm>
          <a:prstGeom prst="rect">
            <a:avLst/>
          </a:prstGeom>
          <a:noFill/>
        </p:spPr>
        <p:txBody>
          <a:bodyPr wrap="square" rtlCol="0">
            <a:spAutoFit/>
          </a:bodyPr>
          <a:lstStyle/>
          <a:p>
            <a:pPr algn="ctr" eaLnBrk="0" fontAlgn="base" hangingPunct="0">
              <a:spcBef>
                <a:spcPct val="0"/>
              </a:spcBef>
              <a:spcAft>
                <a:spcPct val="0"/>
              </a:spcAft>
            </a:pPr>
            <a:r>
              <a:rPr lang="en-AU" sz="2400" dirty="0" smtClean="0">
                <a:solidFill>
                  <a:srgbClr val="001641"/>
                </a:solidFill>
                <a:cs typeface="Arial" charset="0"/>
              </a:rPr>
              <a:t>DTA provides a national approach to accredited education,</a:t>
            </a:r>
          </a:p>
          <a:p>
            <a:pPr algn="ctr" eaLnBrk="0" fontAlgn="base" hangingPunct="0">
              <a:spcBef>
                <a:spcPct val="0"/>
              </a:spcBef>
              <a:spcAft>
                <a:spcPct val="0"/>
              </a:spcAft>
            </a:pPr>
            <a:r>
              <a:rPr lang="en-AU" sz="2400" dirty="0" smtClean="0">
                <a:solidFill>
                  <a:srgbClr val="001641"/>
                </a:solidFill>
                <a:cs typeface="Arial" charset="0"/>
              </a:rPr>
              <a:t>continued professional development and on-site support</a:t>
            </a:r>
          </a:p>
          <a:p>
            <a:pPr algn="ctr" eaLnBrk="0" fontAlgn="base" hangingPunct="0">
              <a:spcBef>
                <a:spcPct val="0"/>
              </a:spcBef>
              <a:spcAft>
                <a:spcPct val="0"/>
              </a:spcAft>
            </a:pPr>
            <a:r>
              <a:rPr lang="en-AU" sz="2400" dirty="0" smtClean="0">
                <a:solidFill>
                  <a:srgbClr val="001641"/>
                </a:solidFill>
                <a:cs typeface="Arial" charset="0"/>
              </a:rPr>
              <a:t>for health and aged care staff caring</a:t>
            </a:r>
          </a:p>
          <a:p>
            <a:pPr algn="ctr" eaLnBrk="0" fontAlgn="base" hangingPunct="0">
              <a:spcBef>
                <a:spcPct val="0"/>
              </a:spcBef>
              <a:spcAft>
                <a:spcPct val="0"/>
              </a:spcAft>
            </a:pPr>
            <a:r>
              <a:rPr lang="en-AU" sz="2400" dirty="0" smtClean="0">
                <a:solidFill>
                  <a:srgbClr val="001641"/>
                </a:solidFill>
                <a:cs typeface="Arial" charset="0"/>
              </a:rPr>
              <a:t>for people with dementia.</a:t>
            </a:r>
            <a:endParaRPr lang="en-AU" sz="2400" dirty="0">
              <a:solidFill>
                <a:srgbClr val="001641"/>
              </a:solidFill>
              <a:cs typeface="Arial" charset="0"/>
            </a:endParaRPr>
          </a:p>
        </p:txBody>
      </p:sp>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val="0"/>
              </a:ext>
            </a:extLst>
          </a:blip>
          <a:srcRect t="21906" r="8265" b="24964"/>
          <a:stretch/>
        </p:blipFill>
        <p:spPr>
          <a:xfrm>
            <a:off x="2411760" y="404664"/>
            <a:ext cx="4104456" cy="1789168"/>
          </a:xfrm>
          <a:prstGeom prst="rect">
            <a:avLst/>
          </a:prstGeom>
        </p:spPr>
      </p:pic>
      <p:sp>
        <p:nvSpPr>
          <p:cNvPr id="4" name="TextBox 3"/>
          <p:cNvSpPr txBox="1"/>
          <p:nvPr userDrawn="1"/>
        </p:nvSpPr>
        <p:spPr>
          <a:xfrm>
            <a:off x="193271" y="6218148"/>
            <a:ext cx="8795318" cy="523220"/>
          </a:xfrm>
          <a:prstGeom prst="rect">
            <a:avLst/>
          </a:prstGeom>
          <a:noFill/>
        </p:spPr>
        <p:txBody>
          <a:bodyPr wrap="square" rtlCol="0">
            <a:spAutoFit/>
          </a:bodyPr>
          <a:lstStyle/>
          <a:p>
            <a:pPr algn="ctr" eaLnBrk="0" fontAlgn="base" hangingPunct="0">
              <a:spcBef>
                <a:spcPct val="0"/>
              </a:spcBef>
              <a:spcAft>
                <a:spcPct val="0"/>
              </a:spcAft>
            </a:pPr>
            <a:r>
              <a:rPr lang="en-AU" sz="2800" b="1" dirty="0" smtClean="0">
                <a:solidFill>
                  <a:srgbClr val="212165"/>
                </a:solidFill>
              </a:rPr>
              <a:t>www.dementiatrainingaustralia.com.au</a:t>
            </a:r>
            <a:endParaRPr lang="en-AU" sz="2800" b="1" dirty="0">
              <a:solidFill>
                <a:srgbClr val="212165"/>
              </a:solidFill>
            </a:endParaRPr>
          </a:p>
        </p:txBody>
      </p:sp>
      <p:grpSp>
        <p:nvGrpSpPr>
          <p:cNvPr id="5" name="Group 4"/>
          <p:cNvGrpSpPr/>
          <p:nvPr userDrawn="1"/>
        </p:nvGrpSpPr>
        <p:grpSpPr>
          <a:xfrm>
            <a:off x="-36512" y="4503311"/>
            <a:ext cx="9180512" cy="1661993"/>
            <a:chOff x="-36512" y="4077072"/>
            <a:chExt cx="9180512" cy="1661993"/>
          </a:xfrm>
        </p:grpSpPr>
        <p:sp>
          <p:nvSpPr>
            <p:cNvPr id="6" name="Rectangle 5"/>
            <p:cNvSpPr/>
            <p:nvPr/>
          </p:nvSpPr>
          <p:spPr>
            <a:xfrm>
              <a:off x="-36512" y="4077072"/>
              <a:ext cx="9180512" cy="1661993"/>
            </a:xfrm>
            <a:prstGeom prst="rect">
              <a:avLst/>
            </a:prstGeom>
            <a:solidFill>
              <a:srgbClr val="001641"/>
            </a:solidFill>
          </p:spPr>
          <p:txBody>
            <a:bodyPr wrap="square">
              <a:spAutoFit/>
            </a:bodyPr>
            <a:lstStyle/>
            <a:p>
              <a:pPr algn="ctr"/>
              <a:endParaRPr lang="en-AU" sz="1100" dirty="0" smtClean="0">
                <a:solidFill>
                  <a:prstClr val="white"/>
                </a:solidFill>
              </a:endParaRPr>
            </a:p>
            <a:p>
              <a:pPr algn="ctr"/>
              <a:r>
                <a:rPr lang="en-AU" b="1" dirty="0" smtClean="0">
                  <a:solidFill>
                    <a:prstClr val="white"/>
                  </a:solidFill>
                </a:rPr>
                <a:t>Funded by the Australian Government</a:t>
              </a:r>
              <a:endParaRPr lang="en-AU" sz="1400" b="1" dirty="0" smtClean="0">
                <a:solidFill>
                  <a:prstClr val="white"/>
                </a:solidFill>
              </a:endParaRPr>
            </a:p>
            <a:p>
              <a:pPr algn="ctr"/>
              <a:endParaRPr lang="en-AU" dirty="0" smtClean="0">
                <a:solidFill>
                  <a:prstClr val="white"/>
                </a:solidFill>
              </a:endParaRPr>
            </a:p>
            <a:p>
              <a:pPr algn="ctr"/>
              <a:endParaRPr lang="en-AU" dirty="0" smtClean="0">
                <a:solidFill>
                  <a:prstClr val="white"/>
                </a:solidFill>
              </a:endParaRPr>
            </a:p>
            <a:p>
              <a:pPr algn="ctr"/>
              <a:endParaRPr lang="en-AU" dirty="0" smtClean="0">
                <a:solidFill>
                  <a:prstClr val="white"/>
                </a:solidFill>
              </a:endParaRPr>
            </a:p>
            <a:p>
              <a:pPr algn="ctr"/>
              <a:endParaRPr lang="en-AU" dirty="0">
                <a:solidFill>
                  <a:prstClr val="white"/>
                </a:solidFill>
              </a:endParaRPr>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6635" y="4607262"/>
              <a:ext cx="7772727" cy="10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2830943542"/>
      </p:ext>
    </p:extLst>
  </p:cSld>
  <p:clrMapOvr>
    <a:masterClrMapping/>
  </p:clrMapOvr>
  <p:timing>
    <p:tnLst>
      <p:par>
        <p:cTn id="1" dur="indefinite" restart="never" nodeType="tmRoot"/>
      </p:par>
    </p:tnLst>
  </p:timing>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DTA blank">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04" y="6114409"/>
            <a:ext cx="624855" cy="626959"/>
          </a:xfrm>
          <a:prstGeom prst="rect">
            <a:avLst/>
          </a:prstGeom>
        </p:spPr>
      </p:pic>
    </p:spTree>
    <p:extLst>
      <p:ext uri="{BB962C8B-B14F-4D97-AF65-F5344CB8AC3E}">
        <p14:creationId xmlns:p14="http://schemas.microsoft.com/office/powerpoint/2010/main" val="2749634319"/>
      </p:ext>
    </p:extLst>
  </p:cSld>
  <p:clrMapOvr>
    <a:masterClrMapping/>
  </p:clrMapOvr>
  <p:timing>
    <p:tnLst>
      <p:par>
        <p:cTn id="1" dur="indefinite" restart="never" nodeType="tmRoot"/>
      </p:par>
    </p:tnLst>
  </p:timing>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DTA + UOW blank">
    <p:spTree>
      <p:nvGrpSpPr>
        <p:cNvPr id="1" name=""/>
        <p:cNvGrpSpPr/>
        <p:nvPr/>
      </p:nvGrpSpPr>
      <p:grpSpPr>
        <a:xfrm>
          <a:off x="0" y="0"/>
          <a:ext cx="0" cy="0"/>
          <a:chOff x="0" y="0"/>
          <a:chExt cx="0" cy="0"/>
        </a:xfrm>
      </p:grpSpPr>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val="0"/>
              </a:ext>
            </a:extLst>
          </a:blip>
          <a:srcRect l="59104"/>
          <a:stretch/>
        </p:blipFill>
        <p:spPr>
          <a:xfrm>
            <a:off x="8172400" y="6093376"/>
            <a:ext cx="882809" cy="720000"/>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7504" y="6114409"/>
            <a:ext cx="624855" cy="626959"/>
          </a:xfrm>
          <a:prstGeom prst="rect">
            <a:avLst/>
          </a:prstGeom>
        </p:spPr>
      </p:pic>
    </p:spTree>
    <p:extLst>
      <p:ext uri="{BB962C8B-B14F-4D97-AF65-F5344CB8AC3E}">
        <p14:creationId xmlns:p14="http://schemas.microsoft.com/office/powerpoint/2010/main" val="34356998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1268760"/>
            <a:ext cx="3445222" cy="485740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a:t>
            </a:r>
            <a:endParaRPr lang="en-GB"/>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Blank - blue">
    <p:bg>
      <p:bgPr>
        <a:solidFill>
          <a:srgbClr val="00164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84828560"/>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Blank - white">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379298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userDrawn="1">
  <p:cSld name="GREEN - blank">
    <p:spTree>
      <p:nvGrpSpPr>
        <p:cNvPr id="1" name=""/>
        <p:cNvGrpSpPr/>
        <p:nvPr/>
      </p:nvGrpSpPr>
      <p:grpSpPr>
        <a:xfrm>
          <a:off x="0" y="0"/>
          <a:ext cx="0" cy="0"/>
          <a:chOff x="0" y="0"/>
          <a:chExt cx="0" cy="0"/>
        </a:xfrm>
      </p:grpSpPr>
      <p:sp>
        <p:nvSpPr>
          <p:cNvPr id="8" name="Rectangle 7"/>
          <p:cNvSpPr/>
          <p:nvPr userDrawn="1"/>
        </p:nvSpPr>
        <p:spPr>
          <a:xfrm rot="5400000">
            <a:off x="1132916" y="-1125700"/>
            <a:ext cx="6886924" cy="9135244"/>
          </a:xfrm>
          <a:prstGeom prst="rect">
            <a:avLst/>
          </a:prstGeom>
          <a:gradFill flip="none" rotWithShape="1">
            <a:gsLst>
              <a:gs pos="0">
                <a:srgbClr val="BAD532"/>
              </a:gs>
              <a:gs pos="100000">
                <a:srgbClr val="00A651"/>
              </a:gs>
            </a:gsLst>
            <a:path path="rect">
              <a:fillToRect t="100000" r="100000"/>
            </a:path>
            <a:tileRect l="-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prstClr val="white"/>
              </a:solidFill>
            </a:endParaRPr>
          </a:p>
        </p:txBody>
      </p:sp>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04" y="6114409"/>
            <a:ext cx="624855" cy="626959"/>
          </a:xfrm>
          <a:prstGeom prst="rect">
            <a:avLst/>
          </a:prstGeom>
        </p:spPr>
      </p:pic>
    </p:spTree>
    <p:extLst>
      <p:ext uri="{BB962C8B-B14F-4D97-AF65-F5344CB8AC3E}">
        <p14:creationId xmlns:p14="http://schemas.microsoft.com/office/powerpoint/2010/main" val="3381267975"/>
      </p:ext>
    </p:extLst>
  </p:cSld>
  <p:clrMapOvr>
    <a:masterClrMapping/>
  </p:clrMapOvr>
  <p:timing>
    <p:tnLst>
      <p:par>
        <p:cTn id="1" dur="indefinite" restart="never" nodeType="tmRoot"/>
      </p:par>
    </p:tnLst>
  </p:timing>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type="obj">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A60237E9-D5E7-4432-8218-73B91F090380}" type="datetimeFigureOut">
              <a:rPr lang="en-AU" smtClean="0">
                <a:solidFill>
                  <a:srgbClr val="E7DEC9">
                    <a:shade val="50000"/>
                    <a:satMod val="200000"/>
                  </a:srgbClr>
                </a:solidFill>
              </a:rPr>
              <a:pPr/>
              <a:t>16/2/17</a:t>
            </a:fld>
            <a:endParaRPr lang="en-AU">
              <a:solidFill>
                <a:srgbClr val="E7DEC9">
                  <a:shade val="50000"/>
                  <a:satMod val="200000"/>
                </a:srgbClr>
              </a:solidFill>
            </a:endParaRPr>
          </a:p>
        </p:txBody>
      </p:sp>
      <p:sp>
        <p:nvSpPr>
          <p:cNvPr id="5" name="Footer Placeholder 4"/>
          <p:cNvSpPr>
            <a:spLocks noGrp="1"/>
          </p:cNvSpPr>
          <p:nvPr>
            <p:ph type="ftr" sz="quarter" idx="11"/>
          </p:nvPr>
        </p:nvSpPr>
        <p:spPr/>
        <p:txBody>
          <a:bodyPr/>
          <a:lstStyle/>
          <a:p>
            <a:endParaRPr lang="en-AU">
              <a:solidFill>
                <a:srgbClr val="E7DEC9">
                  <a:shade val="50000"/>
                  <a:satMod val="200000"/>
                </a:srgbClr>
              </a:solidFill>
            </a:endParaRPr>
          </a:p>
        </p:txBody>
      </p:sp>
      <p:sp>
        <p:nvSpPr>
          <p:cNvPr id="6" name="Slide Number Placeholder 5"/>
          <p:cNvSpPr>
            <a:spLocks noGrp="1"/>
          </p:cNvSpPr>
          <p:nvPr>
            <p:ph type="sldNum" sz="quarter" idx="12"/>
          </p:nvPr>
        </p:nvSpPr>
        <p:spPr/>
        <p:txBody>
          <a:bodyPr/>
          <a:lstStyle/>
          <a:p>
            <a:fld id="{E45EF220-CDC4-4352-A4AC-F1EEF3029F51}" type="slidenum">
              <a:rPr lang="en-AU" smtClean="0">
                <a:solidFill>
                  <a:srgbClr val="E7DEC9">
                    <a:shade val="50000"/>
                    <a:satMod val="200000"/>
                  </a:srgbClr>
                </a:solidFill>
              </a:rPr>
              <a:pPr/>
              <a:t>‹#›</a:t>
            </a:fld>
            <a:endParaRPr lang="en-AU">
              <a:solidFill>
                <a:srgbClr val="E7DEC9">
                  <a:shade val="50000"/>
                  <a:satMod val="200000"/>
                </a:srgbClr>
              </a:solidFill>
            </a:endParaRPr>
          </a:p>
        </p:txBody>
      </p:sp>
      <p:sp>
        <p:nvSpPr>
          <p:cNvPr id="7" name="Rectangle 6"/>
          <p:cNvSpPr/>
          <p:nvPr userDrawn="1"/>
        </p:nvSpPr>
        <p:spPr>
          <a:xfrm>
            <a:off x="0" y="0"/>
            <a:ext cx="9144000" cy="692696"/>
          </a:xfrm>
          <a:prstGeom prst="rect">
            <a:avLst/>
          </a:prstGeom>
          <a:solidFill>
            <a:srgbClr val="7BC1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rgbClr val="F8981D"/>
              </a:solidFill>
            </a:endParaRPr>
          </a:p>
        </p:txBody>
      </p:sp>
      <p:sp>
        <p:nvSpPr>
          <p:cNvPr id="9" name="Rectangle 8"/>
          <p:cNvSpPr/>
          <p:nvPr userDrawn="1"/>
        </p:nvSpPr>
        <p:spPr>
          <a:xfrm>
            <a:off x="0" y="6031406"/>
            <a:ext cx="9144000" cy="836712"/>
          </a:xfrm>
          <a:prstGeom prst="rect">
            <a:avLst/>
          </a:prstGeom>
          <a:solidFill>
            <a:srgbClr val="7BC1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prstClr val="white"/>
              </a:solidFill>
            </a:endParaRPr>
          </a:p>
        </p:txBody>
      </p:sp>
    </p:spTree>
    <p:extLst>
      <p:ext uri="{BB962C8B-B14F-4D97-AF65-F5344CB8AC3E}">
        <p14:creationId xmlns:p14="http://schemas.microsoft.com/office/powerpoint/2010/main" val="3243194596"/>
      </p:ext>
    </p:extLst>
  </p:cSld>
  <p:clrMapOvr>
    <a:masterClrMapping/>
  </p:clrMapOvr>
  <p:timing>
    <p:tnLst>
      <p:par>
        <p:cTn id="1" dur="indefinite" restart="never" nodeType="tmRoot"/>
      </p:par>
    </p:tnLst>
  </p:timing>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Ref idx="1001">
        <a:schemeClr val="bg1"/>
      </p:bgRef>
    </p:bg>
    <p:spTree>
      <p:nvGrpSpPr>
        <p:cNvPr id="1" name=""/>
        <p:cNvGrpSpPr/>
        <p:nvPr/>
      </p:nvGrpSpPr>
      <p:grpSpPr>
        <a:xfrm>
          <a:off x="0" y="0"/>
          <a:ext cx="0" cy="0"/>
          <a:chOff x="0" y="0"/>
          <a:chExt cx="0" cy="0"/>
        </a:xfrm>
      </p:grpSpPr>
      <p:sp>
        <p:nvSpPr>
          <p:cNvPr id="12" name="Subtitle 2"/>
          <p:cNvSpPr>
            <a:spLocks noGrp="1"/>
          </p:cNvSpPr>
          <p:nvPr>
            <p:ph type="subTitle" idx="1" hasCustomPrompt="1"/>
          </p:nvPr>
        </p:nvSpPr>
        <p:spPr>
          <a:xfrm>
            <a:off x="539552" y="2132856"/>
            <a:ext cx="8208912" cy="2160000"/>
          </a:xfrm>
          <a:solidFill>
            <a:schemeClr val="bg1"/>
          </a:solidFill>
          <a:effectLst/>
        </p:spPr>
        <p:txBody>
          <a:bodyPr anchor="ctr"/>
          <a:lstStyle>
            <a:lvl1pPr marL="0" indent="0" algn="ctr">
              <a:buNone/>
              <a:defRPr sz="3200" b="0" baseline="0">
                <a:solidFill>
                  <a:srgbClr val="002060"/>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dirty="0" smtClean="0"/>
              <a:t>Title</a:t>
            </a:r>
            <a:endParaRPr lang="en-AU" dirty="0"/>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91880" y="116632"/>
            <a:ext cx="2390401" cy="1920288"/>
          </a:xfrm>
          <a:prstGeom prst="rect">
            <a:avLst/>
          </a:prstGeom>
        </p:spPr>
      </p:pic>
      <p:sp>
        <p:nvSpPr>
          <p:cNvPr id="11" name="TextBox 10"/>
          <p:cNvSpPr txBox="1"/>
          <p:nvPr userDrawn="1"/>
        </p:nvSpPr>
        <p:spPr>
          <a:xfrm>
            <a:off x="193271" y="6218148"/>
            <a:ext cx="8795318" cy="523220"/>
          </a:xfrm>
          <a:prstGeom prst="rect">
            <a:avLst/>
          </a:prstGeom>
          <a:noFill/>
        </p:spPr>
        <p:txBody>
          <a:bodyPr wrap="square" rtlCol="0">
            <a:spAutoFit/>
          </a:bodyPr>
          <a:lstStyle/>
          <a:p>
            <a:pPr algn="ctr" eaLnBrk="0" fontAlgn="base" hangingPunct="0">
              <a:spcBef>
                <a:spcPct val="0"/>
              </a:spcBef>
              <a:spcAft>
                <a:spcPct val="0"/>
              </a:spcAft>
            </a:pPr>
            <a:r>
              <a:rPr lang="en-AU" sz="2800" b="1" dirty="0" smtClean="0">
                <a:solidFill>
                  <a:srgbClr val="212165"/>
                </a:solidFill>
              </a:rPr>
              <a:t>www.dementiatrainingaustralia.com.au</a:t>
            </a:r>
            <a:endParaRPr lang="en-AU" sz="2800" b="1" dirty="0">
              <a:solidFill>
                <a:srgbClr val="212165"/>
              </a:solidFill>
            </a:endParaRPr>
          </a:p>
        </p:txBody>
      </p:sp>
      <p:grpSp>
        <p:nvGrpSpPr>
          <p:cNvPr id="13" name="Group 12"/>
          <p:cNvGrpSpPr/>
          <p:nvPr userDrawn="1"/>
        </p:nvGrpSpPr>
        <p:grpSpPr>
          <a:xfrm>
            <a:off x="-36512" y="4503311"/>
            <a:ext cx="9180512" cy="1661993"/>
            <a:chOff x="-36512" y="4077072"/>
            <a:chExt cx="9180512" cy="1661993"/>
          </a:xfrm>
        </p:grpSpPr>
        <p:sp>
          <p:nvSpPr>
            <p:cNvPr id="14" name="Rectangle 13"/>
            <p:cNvSpPr/>
            <p:nvPr/>
          </p:nvSpPr>
          <p:spPr>
            <a:xfrm>
              <a:off x="-36512" y="4077072"/>
              <a:ext cx="9180512" cy="1661993"/>
            </a:xfrm>
            <a:prstGeom prst="rect">
              <a:avLst/>
            </a:prstGeom>
            <a:solidFill>
              <a:srgbClr val="001641"/>
            </a:solidFill>
          </p:spPr>
          <p:txBody>
            <a:bodyPr wrap="square">
              <a:spAutoFit/>
            </a:bodyPr>
            <a:lstStyle/>
            <a:p>
              <a:pPr algn="ctr"/>
              <a:endParaRPr lang="en-AU" sz="1100" dirty="0" smtClean="0">
                <a:solidFill>
                  <a:prstClr val="white"/>
                </a:solidFill>
              </a:endParaRPr>
            </a:p>
            <a:p>
              <a:pPr algn="ctr"/>
              <a:r>
                <a:rPr lang="en-AU" b="1" dirty="0" smtClean="0">
                  <a:solidFill>
                    <a:prstClr val="white"/>
                  </a:solidFill>
                </a:rPr>
                <a:t>Funded by the Australian Government</a:t>
              </a:r>
              <a:endParaRPr lang="en-AU" sz="1400" b="1" dirty="0" smtClean="0">
                <a:solidFill>
                  <a:prstClr val="white"/>
                </a:solidFill>
              </a:endParaRPr>
            </a:p>
            <a:p>
              <a:pPr algn="ctr"/>
              <a:endParaRPr lang="en-AU" dirty="0" smtClean="0">
                <a:solidFill>
                  <a:prstClr val="white"/>
                </a:solidFill>
              </a:endParaRPr>
            </a:p>
            <a:p>
              <a:pPr algn="ctr"/>
              <a:endParaRPr lang="en-AU" dirty="0" smtClean="0">
                <a:solidFill>
                  <a:prstClr val="white"/>
                </a:solidFill>
              </a:endParaRPr>
            </a:p>
            <a:p>
              <a:pPr algn="ctr"/>
              <a:endParaRPr lang="en-AU" dirty="0" smtClean="0">
                <a:solidFill>
                  <a:prstClr val="white"/>
                </a:solidFill>
              </a:endParaRPr>
            </a:p>
            <a:p>
              <a:pPr algn="ctr"/>
              <a:endParaRPr lang="en-AU" dirty="0">
                <a:solidFill>
                  <a:prstClr val="white"/>
                </a:solidFill>
              </a:endParaRPr>
            </a:p>
          </p:txBody>
        </p:sp>
        <p:pic>
          <p:nvPicPr>
            <p:cNvPr id="1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6635" y="4607262"/>
              <a:ext cx="7772727" cy="10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2016351084"/>
      </p:ext>
    </p:extLst>
  </p:cSld>
  <p:clrMapOvr>
    <a:overrideClrMapping bg1="lt1" tx1="dk1" bg2="lt2" tx2="dk2" accent1="accent1" accent2="accent2" accent3="accent3" accent4="accent4" accent5="accent5" accent6="accent6" hlink="hlink" folHlink="folHlink"/>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preserve="1" userDrawn="1">
  <p:cSld name="DTA mission slide">
    <p:spTree>
      <p:nvGrpSpPr>
        <p:cNvPr id="1" name=""/>
        <p:cNvGrpSpPr/>
        <p:nvPr/>
      </p:nvGrpSpPr>
      <p:grpSpPr>
        <a:xfrm>
          <a:off x="0" y="0"/>
          <a:ext cx="0" cy="0"/>
          <a:chOff x="0" y="0"/>
          <a:chExt cx="0" cy="0"/>
        </a:xfrm>
      </p:grpSpPr>
      <p:sp>
        <p:nvSpPr>
          <p:cNvPr id="2" name="TextBox 1"/>
          <p:cNvSpPr txBox="1"/>
          <p:nvPr userDrawn="1"/>
        </p:nvSpPr>
        <p:spPr>
          <a:xfrm>
            <a:off x="395536" y="2640394"/>
            <a:ext cx="8208912" cy="1569660"/>
          </a:xfrm>
          <a:prstGeom prst="rect">
            <a:avLst/>
          </a:prstGeom>
          <a:noFill/>
        </p:spPr>
        <p:txBody>
          <a:bodyPr wrap="square" rtlCol="0">
            <a:spAutoFit/>
          </a:bodyPr>
          <a:lstStyle/>
          <a:p>
            <a:pPr algn="ctr" eaLnBrk="0" fontAlgn="base" hangingPunct="0">
              <a:spcBef>
                <a:spcPct val="0"/>
              </a:spcBef>
              <a:spcAft>
                <a:spcPct val="0"/>
              </a:spcAft>
            </a:pPr>
            <a:r>
              <a:rPr lang="en-AU" sz="2400" dirty="0" smtClean="0">
                <a:solidFill>
                  <a:srgbClr val="001641"/>
                </a:solidFill>
                <a:cs typeface="Arial" charset="0"/>
              </a:rPr>
              <a:t>DTA provides a national approach to accredited education,</a:t>
            </a:r>
          </a:p>
          <a:p>
            <a:pPr algn="ctr" eaLnBrk="0" fontAlgn="base" hangingPunct="0">
              <a:spcBef>
                <a:spcPct val="0"/>
              </a:spcBef>
              <a:spcAft>
                <a:spcPct val="0"/>
              </a:spcAft>
            </a:pPr>
            <a:r>
              <a:rPr lang="en-AU" sz="2400" dirty="0" smtClean="0">
                <a:solidFill>
                  <a:srgbClr val="001641"/>
                </a:solidFill>
                <a:cs typeface="Arial" charset="0"/>
              </a:rPr>
              <a:t>continued professional development and on-site support</a:t>
            </a:r>
          </a:p>
          <a:p>
            <a:pPr algn="ctr" eaLnBrk="0" fontAlgn="base" hangingPunct="0">
              <a:spcBef>
                <a:spcPct val="0"/>
              </a:spcBef>
              <a:spcAft>
                <a:spcPct val="0"/>
              </a:spcAft>
            </a:pPr>
            <a:r>
              <a:rPr lang="en-AU" sz="2400" dirty="0" smtClean="0">
                <a:solidFill>
                  <a:srgbClr val="001641"/>
                </a:solidFill>
                <a:cs typeface="Arial" charset="0"/>
              </a:rPr>
              <a:t>for health and aged care staff caring</a:t>
            </a:r>
          </a:p>
          <a:p>
            <a:pPr algn="ctr" eaLnBrk="0" fontAlgn="base" hangingPunct="0">
              <a:spcBef>
                <a:spcPct val="0"/>
              </a:spcBef>
              <a:spcAft>
                <a:spcPct val="0"/>
              </a:spcAft>
            </a:pPr>
            <a:r>
              <a:rPr lang="en-AU" sz="2400" dirty="0" smtClean="0">
                <a:solidFill>
                  <a:srgbClr val="001641"/>
                </a:solidFill>
                <a:cs typeface="Arial" charset="0"/>
              </a:rPr>
              <a:t>for people with dementia.</a:t>
            </a:r>
            <a:endParaRPr lang="en-AU" sz="2400" dirty="0">
              <a:solidFill>
                <a:srgbClr val="001641"/>
              </a:solidFill>
              <a:cs typeface="Arial" charset="0"/>
            </a:endParaRPr>
          </a:p>
        </p:txBody>
      </p:sp>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val="0"/>
              </a:ext>
            </a:extLst>
          </a:blip>
          <a:srcRect t="21906" r="8265" b="24964"/>
          <a:stretch/>
        </p:blipFill>
        <p:spPr>
          <a:xfrm>
            <a:off x="2411760" y="404664"/>
            <a:ext cx="4104456" cy="1789168"/>
          </a:xfrm>
          <a:prstGeom prst="rect">
            <a:avLst/>
          </a:prstGeom>
        </p:spPr>
      </p:pic>
      <p:sp>
        <p:nvSpPr>
          <p:cNvPr id="4" name="TextBox 3"/>
          <p:cNvSpPr txBox="1"/>
          <p:nvPr userDrawn="1"/>
        </p:nvSpPr>
        <p:spPr>
          <a:xfrm>
            <a:off x="193271" y="6218148"/>
            <a:ext cx="8795318" cy="523220"/>
          </a:xfrm>
          <a:prstGeom prst="rect">
            <a:avLst/>
          </a:prstGeom>
          <a:noFill/>
        </p:spPr>
        <p:txBody>
          <a:bodyPr wrap="square" rtlCol="0">
            <a:spAutoFit/>
          </a:bodyPr>
          <a:lstStyle/>
          <a:p>
            <a:pPr algn="ctr" eaLnBrk="0" fontAlgn="base" hangingPunct="0">
              <a:spcBef>
                <a:spcPct val="0"/>
              </a:spcBef>
              <a:spcAft>
                <a:spcPct val="0"/>
              </a:spcAft>
            </a:pPr>
            <a:r>
              <a:rPr lang="en-AU" sz="2800" b="1" dirty="0" smtClean="0">
                <a:solidFill>
                  <a:srgbClr val="212165"/>
                </a:solidFill>
              </a:rPr>
              <a:t>www.dementiatrainingaustralia.com.au</a:t>
            </a:r>
            <a:endParaRPr lang="en-AU" sz="2800" b="1" dirty="0">
              <a:solidFill>
                <a:srgbClr val="212165"/>
              </a:solidFill>
            </a:endParaRPr>
          </a:p>
        </p:txBody>
      </p:sp>
      <p:grpSp>
        <p:nvGrpSpPr>
          <p:cNvPr id="5" name="Group 4"/>
          <p:cNvGrpSpPr/>
          <p:nvPr userDrawn="1"/>
        </p:nvGrpSpPr>
        <p:grpSpPr>
          <a:xfrm>
            <a:off x="-36512" y="4503311"/>
            <a:ext cx="9180512" cy="1661993"/>
            <a:chOff x="-36512" y="4077072"/>
            <a:chExt cx="9180512" cy="1661993"/>
          </a:xfrm>
        </p:grpSpPr>
        <p:sp>
          <p:nvSpPr>
            <p:cNvPr id="6" name="Rectangle 5"/>
            <p:cNvSpPr/>
            <p:nvPr/>
          </p:nvSpPr>
          <p:spPr>
            <a:xfrm>
              <a:off x="-36512" y="4077072"/>
              <a:ext cx="9180512" cy="1661993"/>
            </a:xfrm>
            <a:prstGeom prst="rect">
              <a:avLst/>
            </a:prstGeom>
            <a:solidFill>
              <a:srgbClr val="001641"/>
            </a:solidFill>
          </p:spPr>
          <p:txBody>
            <a:bodyPr wrap="square">
              <a:spAutoFit/>
            </a:bodyPr>
            <a:lstStyle/>
            <a:p>
              <a:pPr algn="ctr"/>
              <a:endParaRPr lang="en-AU" sz="1100" dirty="0" smtClean="0">
                <a:solidFill>
                  <a:prstClr val="white"/>
                </a:solidFill>
              </a:endParaRPr>
            </a:p>
            <a:p>
              <a:pPr algn="ctr"/>
              <a:r>
                <a:rPr lang="en-AU" b="1" dirty="0" smtClean="0">
                  <a:solidFill>
                    <a:prstClr val="white"/>
                  </a:solidFill>
                </a:rPr>
                <a:t>Funded by the Australian Government</a:t>
              </a:r>
              <a:endParaRPr lang="en-AU" sz="1400" b="1" dirty="0" smtClean="0">
                <a:solidFill>
                  <a:prstClr val="white"/>
                </a:solidFill>
              </a:endParaRPr>
            </a:p>
            <a:p>
              <a:pPr algn="ctr"/>
              <a:endParaRPr lang="en-AU" dirty="0" smtClean="0">
                <a:solidFill>
                  <a:prstClr val="white"/>
                </a:solidFill>
              </a:endParaRPr>
            </a:p>
            <a:p>
              <a:pPr algn="ctr"/>
              <a:endParaRPr lang="en-AU" dirty="0" smtClean="0">
                <a:solidFill>
                  <a:prstClr val="white"/>
                </a:solidFill>
              </a:endParaRPr>
            </a:p>
            <a:p>
              <a:pPr algn="ctr"/>
              <a:endParaRPr lang="en-AU" dirty="0" smtClean="0">
                <a:solidFill>
                  <a:prstClr val="white"/>
                </a:solidFill>
              </a:endParaRPr>
            </a:p>
            <a:p>
              <a:pPr algn="ctr"/>
              <a:endParaRPr lang="en-AU" dirty="0">
                <a:solidFill>
                  <a:prstClr val="white"/>
                </a:solidFill>
              </a:endParaRPr>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6635" y="4607262"/>
              <a:ext cx="7772727" cy="10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408600636"/>
      </p:ext>
    </p:extLst>
  </p:cSld>
  <p:clrMapOvr>
    <a:masterClrMapping/>
  </p:clrMapOvr>
  <p:timing>
    <p:tnLst>
      <p:par>
        <p:cTn id="1" dur="indefinite" restart="never" nodeType="tmRoot"/>
      </p:par>
    </p:tnLst>
  </p:timing>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preserve="1" userDrawn="1">
  <p:cSld name="DTA blank">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04" y="6114409"/>
            <a:ext cx="624855" cy="626959"/>
          </a:xfrm>
          <a:prstGeom prst="rect">
            <a:avLst/>
          </a:prstGeom>
        </p:spPr>
      </p:pic>
    </p:spTree>
    <p:extLst>
      <p:ext uri="{BB962C8B-B14F-4D97-AF65-F5344CB8AC3E}">
        <p14:creationId xmlns:p14="http://schemas.microsoft.com/office/powerpoint/2010/main" val="2550052380"/>
      </p:ext>
    </p:extLst>
  </p:cSld>
  <p:clrMapOvr>
    <a:masterClrMapping/>
  </p:clrMapOvr>
  <p:timing>
    <p:tnLst>
      <p:par>
        <p:cTn id="1" dur="indefinite" restart="never" nodeType="tmRoot"/>
      </p:par>
    </p:tnLst>
  </p:timing>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preserve="1" userDrawn="1">
  <p:cSld name="DTA + UOW blank">
    <p:spTree>
      <p:nvGrpSpPr>
        <p:cNvPr id="1" name=""/>
        <p:cNvGrpSpPr/>
        <p:nvPr/>
      </p:nvGrpSpPr>
      <p:grpSpPr>
        <a:xfrm>
          <a:off x="0" y="0"/>
          <a:ext cx="0" cy="0"/>
          <a:chOff x="0" y="0"/>
          <a:chExt cx="0" cy="0"/>
        </a:xfrm>
      </p:grpSpPr>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val="0"/>
              </a:ext>
            </a:extLst>
          </a:blip>
          <a:srcRect l="59104"/>
          <a:stretch/>
        </p:blipFill>
        <p:spPr>
          <a:xfrm>
            <a:off x="8172400" y="6093376"/>
            <a:ext cx="882809" cy="720000"/>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7504" y="6114409"/>
            <a:ext cx="624855" cy="626959"/>
          </a:xfrm>
          <a:prstGeom prst="rect">
            <a:avLst/>
          </a:prstGeom>
        </p:spPr>
      </p:pic>
    </p:spTree>
    <p:extLst>
      <p:ext uri="{BB962C8B-B14F-4D97-AF65-F5344CB8AC3E}">
        <p14:creationId xmlns:p14="http://schemas.microsoft.com/office/powerpoint/2010/main" val="1456342525"/>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preserve="1" userDrawn="1">
  <p:cSld name="Blank - blue">
    <p:bg>
      <p:bgPr>
        <a:solidFill>
          <a:srgbClr val="00164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32568193"/>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preserve="1" userDrawn="1">
  <p:cSld name="Blank - white">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193674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a:t>
            </a:r>
            <a:endParaRPr lang="en-GB"/>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preserve="1" userDrawn="1">
  <p:cSld name="GREEN - blank">
    <p:spTree>
      <p:nvGrpSpPr>
        <p:cNvPr id="1" name=""/>
        <p:cNvGrpSpPr/>
        <p:nvPr/>
      </p:nvGrpSpPr>
      <p:grpSpPr>
        <a:xfrm>
          <a:off x="0" y="0"/>
          <a:ext cx="0" cy="0"/>
          <a:chOff x="0" y="0"/>
          <a:chExt cx="0" cy="0"/>
        </a:xfrm>
      </p:grpSpPr>
      <p:sp>
        <p:nvSpPr>
          <p:cNvPr id="8" name="Rectangle 7"/>
          <p:cNvSpPr/>
          <p:nvPr userDrawn="1"/>
        </p:nvSpPr>
        <p:spPr>
          <a:xfrm rot="5400000">
            <a:off x="1132916" y="-1125700"/>
            <a:ext cx="6886924" cy="9135244"/>
          </a:xfrm>
          <a:prstGeom prst="rect">
            <a:avLst/>
          </a:prstGeom>
          <a:gradFill flip="none" rotWithShape="1">
            <a:gsLst>
              <a:gs pos="0">
                <a:srgbClr val="BAD532"/>
              </a:gs>
              <a:gs pos="100000">
                <a:srgbClr val="00A651"/>
              </a:gs>
            </a:gsLst>
            <a:path path="rect">
              <a:fillToRect t="100000" r="100000"/>
            </a:path>
            <a:tileRect l="-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prstClr val="white"/>
              </a:solidFill>
            </a:endParaRPr>
          </a:p>
        </p:txBody>
      </p:sp>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04" y="6114409"/>
            <a:ext cx="624855" cy="626959"/>
          </a:xfrm>
          <a:prstGeom prst="rect">
            <a:avLst/>
          </a:prstGeom>
        </p:spPr>
      </p:pic>
    </p:spTree>
    <p:extLst>
      <p:ext uri="{BB962C8B-B14F-4D97-AF65-F5344CB8AC3E}">
        <p14:creationId xmlns:p14="http://schemas.microsoft.com/office/powerpoint/2010/main" val="876050162"/>
      </p:ext>
    </p:extLst>
  </p:cSld>
  <p:clrMapOvr>
    <a:masterClrMapping/>
  </p:clrMapOvr>
  <p:timing>
    <p:tnLst>
      <p:par>
        <p:cTn id="1" dur="indefinite" restart="never" nodeType="tmRoot"/>
      </p:par>
    </p:tnLst>
  </p:timing>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type="obj">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A60237E9-D5E7-4432-8218-73B91F090380}" type="datetimeFigureOut">
              <a:rPr lang="en-AU" smtClean="0">
                <a:solidFill>
                  <a:srgbClr val="E7DEC9">
                    <a:shade val="50000"/>
                    <a:satMod val="200000"/>
                  </a:srgbClr>
                </a:solidFill>
              </a:rPr>
              <a:pPr/>
              <a:t>16/2/17</a:t>
            </a:fld>
            <a:endParaRPr lang="en-AU">
              <a:solidFill>
                <a:srgbClr val="E7DEC9">
                  <a:shade val="50000"/>
                  <a:satMod val="200000"/>
                </a:srgbClr>
              </a:solidFill>
            </a:endParaRPr>
          </a:p>
        </p:txBody>
      </p:sp>
      <p:sp>
        <p:nvSpPr>
          <p:cNvPr id="5" name="Footer Placeholder 4"/>
          <p:cNvSpPr>
            <a:spLocks noGrp="1"/>
          </p:cNvSpPr>
          <p:nvPr>
            <p:ph type="ftr" sz="quarter" idx="11"/>
          </p:nvPr>
        </p:nvSpPr>
        <p:spPr/>
        <p:txBody>
          <a:bodyPr/>
          <a:lstStyle/>
          <a:p>
            <a:endParaRPr lang="en-AU">
              <a:solidFill>
                <a:srgbClr val="E7DEC9">
                  <a:shade val="50000"/>
                  <a:satMod val="200000"/>
                </a:srgbClr>
              </a:solidFill>
            </a:endParaRPr>
          </a:p>
        </p:txBody>
      </p:sp>
      <p:sp>
        <p:nvSpPr>
          <p:cNvPr id="6" name="Slide Number Placeholder 5"/>
          <p:cNvSpPr>
            <a:spLocks noGrp="1"/>
          </p:cNvSpPr>
          <p:nvPr>
            <p:ph type="sldNum" sz="quarter" idx="12"/>
          </p:nvPr>
        </p:nvSpPr>
        <p:spPr/>
        <p:txBody>
          <a:bodyPr/>
          <a:lstStyle/>
          <a:p>
            <a:fld id="{E45EF220-CDC4-4352-A4AC-F1EEF3029F51}" type="slidenum">
              <a:rPr lang="en-AU" smtClean="0">
                <a:solidFill>
                  <a:srgbClr val="E7DEC9">
                    <a:shade val="50000"/>
                    <a:satMod val="200000"/>
                  </a:srgbClr>
                </a:solidFill>
              </a:rPr>
              <a:pPr/>
              <a:t>‹#›</a:t>
            </a:fld>
            <a:endParaRPr lang="en-AU">
              <a:solidFill>
                <a:srgbClr val="E7DEC9">
                  <a:shade val="50000"/>
                  <a:satMod val="200000"/>
                </a:srgbClr>
              </a:solidFill>
            </a:endParaRPr>
          </a:p>
        </p:txBody>
      </p:sp>
      <p:sp>
        <p:nvSpPr>
          <p:cNvPr id="7" name="Rectangle 6"/>
          <p:cNvSpPr/>
          <p:nvPr userDrawn="1"/>
        </p:nvSpPr>
        <p:spPr>
          <a:xfrm>
            <a:off x="0" y="0"/>
            <a:ext cx="9144000" cy="692696"/>
          </a:xfrm>
          <a:prstGeom prst="rect">
            <a:avLst/>
          </a:prstGeom>
          <a:solidFill>
            <a:srgbClr val="7BC1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rgbClr val="F8981D"/>
              </a:solidFill>
            </a:endParaRPr>
          </a:p>
        </p:txBody>
      </p:sp>
      <p:sp>
        <p:nvSpPr>
          <p:cNvPr id="9" name="Rectangle 8"/>
          <p:cNvSpPr/>
          <p:nvPr userDrawn="1"/>
        </p:nvSpPr>
        <p:spPr>
          <a:xfrm>
            <a:off x="0" y="6031406"/>
            <a:ext cx="9144000" cy="836712"/>
          </a:xfrm>
          <a:prstGeom prst="rect">
            <a:avLst/>
          </a:prstGeom>
          <a:solidFill>
            <a:srgbClr val="7BC1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prstClr val="white"/>
              </a:solidFill>
            </a:endParaRPr>
          </a:p>
        </p:txBody>
      </p:sp>
    </p:spTree>
    <p:extLst>
      <p:ext uri="{BB962C8B-B14F-4D97-AF65-F5344CB8AC3E}">
        <p14:creationId xmlns:p14="http://schemas.microsoft.com/office/powerpoint/2010/main" val="8812868"/>
      </p:ext>
    </p:extLst>
  </p:cSld>
  <p:clrMapOvr>
    <a:masterClrMapping/>
  </p:clrMapOvr>
  <p:timing>
    <p:tnLst>
      <p:par>
        <p:cTn id="1" dur="indefinite" restart="never" nodeType="tmRoot"/>
      </p:par>
    </p:tnLst>
  </p:timing>
</p:sldLayout>
</file>

<file path=ppt/slideLayouts/slideLayout92.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Ref idx="1001">
        <a:schemeClr val="bg1"/>
      </p:bgRef>
    </p:bg>
    <p:spTree>
      <p:nvGrpSpPr>
        <p:cNvPr id="1" name=""/>
        <p:cNvGrpSpPr/>
        <p:nvPr/>
      </p:nvGrpSpPr>
      <p:grpSpPr>
        <a:xfrm>
          <a:off x="0" y="0"/>
          <a:ext cx="0" cy="0"/>
          <a:chOff x="0" y="0"/>
          <a:chExt cx="0" cy="0"/>
        </a:xfrm>
      </p:grpSpPr>
      <p:sp>
        <p:nvSpPr>
          <p:cNvPr id="12" name="Subtitle 2"/>
          <p:cNvSpPr>
            <a:spLocks noGrp="1"/>
          </p:cNvSpPr>
          <p:nvPr>
            <p:ph type="subTitle" idx="1" hasCustomPrompt="1"/>
          </p:nvPr>
        </p:nvSpPr>
        <p:spPr>
          <a:xfrm>
            <a:off x="539552" y="2132856"/>
            <a:ext cx="8208912" cy="2160000"/>
          </a:xfrm>
          <a:solidFill>
            <a:schemeClr val="bg1"/>
          </a:solidFill>
          <a:effectLst/>
        </p:spPr>
        <p:txBody>
          <a:bodyPr anchor="ctr"/>
          <a:lstStyle>
            <a:lvl1pPr marL="0" indent="0" algn="ctr">
              <a:buNone/>
              <a:defRPr sz="3200" b="0" baseline="0">
                <a:solidFill>
                  <a:srgbClr val="002060"/>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dirty="0" smtClean="0"/>
              <a:t>Title</a:t>
            </a:r>
            <a:endParaRPr lang="en-AU" dirty="0"/>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91880" y="116632"/>
            <a:ext cx="2390401" cy="1920288"/>
          </a:xfrm>
          <a:prstGeom prst="rect">
            <a:avLst/>
          </a:prstGeom>
        </p:spPr>
      </p:pic>
      <p:sp>
        <p:nvSpPr>
          <p:cNvPr id="11" name="TextBox 10"/>
          <p:cNvSpPr txBox="1"/>
          <p:nvPr userDrawn="1"/>
        </p:nvSpPr>
        <p:spPr>
          <a:xfrm>
            <a:off x="193271" y="6218148"/>
            <a:ext cx="8795318" cy="523220"/>
          </a:xfrm>
          <a:prstGeom prst="rect">
            <a:avLst/>
          </a:prstGeom>
          <a:noFill/>
        </p:spPr>
        <p:txBody>
          <a:bodyPr wrap="square" rtlCol="0">
            <a:spAutoFit/>
          </a:bodyPr>
          <a:lstStyle/>
          <a:p>
            <a:pPr algn="ctr" eaLnBrk="0" fontAlgn="base" hangingPunct="0">
              <a:spcBef>
                <a:spcPct val="0"/>
              </a:spcBef>
              <a:spcAft>
                <a:spcPct val="0"/>
              </a:spcAft>
            </a:pPr>
            <a:r>
              <a:rPr lang="en-AU" sz="2800" b="1" dirty="0" smtClean="0">
                <a:solidFill>
                  <a:srgbClr val="212165"/>
                </a:solidFill>
              </a:rPr>
              <a:t>www.dementiatrainingaustralia.com.au</a:t>
            </a:r>
            <a:endParaRPr lang="en-AU" sz="2800" b="1" dirty="0">
              <a:solidFill>
                <a:srgbClr val="212165"/>
              </a:solidFill>
            </a:endParaRPr>
          </a:p>
        </p:txBody>
      </p:sp>
      <p:grpSp>
        <p:nvGrpSpPr>
          <p:cNvPr id="13" name="Group 12"/>
          <p:cNvGrpSpPr/>
          <p:nvPr userDrawn="1"/>
        </p:nvGrpSpPr>
        <p:grpSpPr>
          <a:xfrm>
            <a:off x="-36512" y="4503311"/>
            <a:ext cx="9180512" cy="1661993"/>
            <a:chOff x="-36512" y="4077072"/>
            <a:chExt cx="9180512" cy="1661993"/>
          </a:xfrm>
        </p:grpSpPr>
        <p:sp>
          <p:nvSpPr>
            <p:cNvPr id="14" name="Rectangle 13"/>
            <p:cNvSpPr/>
            <p:nvPr/>
          </p:nvSpPr>
          <p:spPr>
            <a:xfrm>
              <a:off x="-36512" y="4077072"/>
              <a:ext cx="9180512" cy="1661993"/>
            </a:xfrm>
            <a:prstGeom prst="rect">
              <a:avLst/>
            </a:prstGeom>
            <a:solidFill>
              <a:srgbClr val="001641"/>
            </a:solidFill>
          </p:spPr>
          <p:txBody>
            <a:bodyPr wrap="square">
              <a:spAutoFit/>
            </a:bodyPr>
            <a:lstStyle/>
            <a:p>
              <a:pPr algn="ctr"/>
              <a:endParaRPr lang="en-AU" sz="1100" dirty="0" smtClean="0">
                <a:solidFill>
                  <a:prstClr val="white"/>
                </a:solidFill>
              </a:endParaRPr>
            </a:p>
            <a:p>
              <a:pPr algn="ctr"/>
              <a:r>
                <a:rPr lang="en-AU" b="1" dirty="0" smtClean="0">
                  <a:solidFill>
                    <a:prstClr val="white"/>
                  </a:solidFill>
                </a:rPr>
                <a:t>Funded by the Australian Government</a:t>
              </a:r>
              <a:endParaRPr lang="en-AU" sz="1400" b="1" dirty="0" smtClean="0">
                <a:solidFill>
                  <a:prstClr val="white"/>
                </a:solidFill>
              </a:endParaRPr>
            </a:p>
            <a:p>
              <a:pPr algn="ctr"/>
              <a:endParaRPr lang="en-AU" dirty="0" smtClean="0">
                <a:solidFill>
                  <a:prstClr val="white"/>
                </a:solidFill>
              </a:endParaRPr>
            </a:p>
            <a:p>
              <a:pPr algn="ctr"/>
              <a:endParaRPr lang="en-AU" dirty="0" smtClean="0">
                <a:solidFill>
                  <a:prstClr val="white"/>
                </a:solidFill>
              </a:endParaRPr>
            </a:p>
            <a:p>
              <a:pPr algn="ctr"/>
              <a:endParaRPr lang="en-AU" dirty="0" smtClean="0">
                <a:solidFill>
                  <a:prstClr val="white"/>
                </a:solidFill>
              </a:endParaRPr>
            </a:p>
            <a:p>
              <a:pPr algn="ctr"/>
              <a:endParaRPr lang="en-AU" dirty="0">
                <a:solidFill>
                  <a:prstClr val="white"/>
                </a:solidFill>
              </a:endParaRPr>
            </a:p>
          </p:txBody>
        </p:sp>
        <p:pic>
          <p:nvPicPr>
            <p:cNvPr id="1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6635" y="4607262"/>
              <a:ext cx="7772727" cy="10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758282044"/>
      </p:ext>
    </p:extLst>
  </p:cSld>
  <p:clrMapOvr>
    <a:overrideClrMapping bg1="lt1" tx1="dk1" bg2="lt2" tx2="dk2" accent1="accent1" accent2="accent2" accent3="accent3" accent4="accent4" accent5="accent5" accent6="accent6" hlink="hlink" folHlink="folHlink"/>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preserve="1" userDrawn="1">
  <p:cSld name="DTA mission slide">
    <p:spTree>
      <p:nvGrpSpPr>
        <p:cNvPr id="1" name=""/>
        <p:cNvGrpSpPr/>
        <p:nvPr/>
      </p:nvGrpSpPr>
      <p:grpSpPr>
        <a:xfrm>
          <a:off x="0" y="0"/>
          <a:ext cx="0" cy="0"/>
          <a:chOff x="0" y="0"/>
          <a:chExt cx="0" cy="0"/>
        </a:xfrm>
      </p:grpSpPr>
      <p:sp>
        <p:nvSpPr>
          <p:cNvPr id="2" name="TextBox 1"/>
          <p:cNvSpPr txBox="1"/>
          <p:nvPr userDrawn="1"/>
        </p:nvSpPr>
        <p:spPr>
          <a:xfrm>
            <a:off x="395536" y="2640394"/>
            <a:ext cx="8208912" cy="1569660"/>
          </a:xfrm>
          <a:prstGeom prst="rect">
            <a:avLst/>
          </a:prstGeom>
          <a:noFill/>
        </p:spPr>
        <p:txBody>
          <a:bodyPr wrap="square" rtlCol="0">
            <a:spAutoFit/>
          </a:bodyPr>
          <a:lstStyle/>
          <a:p>
            <a:pPr algn="ctr" eaLnBrk="0" fontAlgn="base" hangingPunct="0">
              <a:spcBef>
                <a:spcPct val="0"/>
              </a:spcBef>
              <a:spcAft>
                <a:spcPct val="0"/>
              </a:spcAft>
            </a:pPr>
            <a:r>
              <a:rPr lang="en-AU" sz="2400" dirty="0" smtClean="0">
                <a:solidFill>
                  <a:srgbClr val="001641"/>
                </a:solidFill>
                <a:cs typeface="Arial" charset="0"/>
              </a:rPr>
              <a:t>DTA provides a national approach to accredited education,</a:t>
            </a:r>
          </a:p>
          <a:p>
            <a:pPr algn="ctr" eaLnBrk="0" fontAlgn="base" hangingPunct="0">
              <a:spcBef>
                <a:spcPct val="0"/>
              </a:spcBef>
              <a:spcAft>
                <a:spcPct val="0"/>
              </a:spcAft>
            </a:pPr>
            <a:r>
              <a:rPr lang="en-AU" sz="2400" dirty="0" smtClean="0">
                <a:solidFill>
                  <a:srgbClr val="001641"/>
                </a:solidFill>
                <a:cs typeface="Arial" charset="0"/>
              </a:rPr>
              <a:t>continued professional development and on-site support</a:t>
            </a:r>
          </a:p>
          <a:p>
            <a:pPr algn="ctr" eaLnBrk="0" fontAlgn="base" hangingPunct="0">
              <a:spcBef>
                <a:spcPct val="0"/>
              </a:spcBef>
              <a:spcAft>
                <a:spcPct val="0"/>
              </a:spcAft>
            </a:pPr>
            <a:r>
              <a:rPr lang="en-AU" sz="2400" dirty="0" smtClean="0">
                <a:solidFill>
                  <a:srgbClr val="001641"/>
                </a:solidFill>
                <a:cs typeface="Arial" charset="0"/>
              </a:rPr>
              <a:t>for health and aged care staff caring</a:t>
            </a:r>
          </a:p>
          <a:p>
            <a:pPr algn="ctr" eaLnBrk="0" fontAlgn="base" hangingPunct="0">
              <a:spcBef>
                <a:spcPct val="0"/>
              </a:spcBef>
              <a:spcAft>
                <a:spcPct val="0"/>
              </a:spcAft>
            </a:pPr>
            <a:r>
              <a:rPr lang="en-AU" sz="2400" dirty="0" smtClean="0">
                <a:solidFill>
                  <a:srgbClr val="001641"/>
                </a:solidFill>
                <a:cs typeface="Arial" charset="0"/>
              </a:rPr>
              <a:t>for people with dementia.</a:t>
            </a:r>
            <a:endParaRPr lang="en-AU" sz="2400" dirty="0">
              <a:solidFill>
                <a:srgbClr val="001641"/>
              </a:solidFill>
              <a:cs typeface="Arial" charset="0"/>
            </a:endParaRPr>
          </a:p>
        </p:txBody>
      </p:sp>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val="0"/>
              </a:ext>
            </a:extLst>
          </a:blip>
          <a:srcRect t="21906" r="8265" b="24964"/>
          <a:stretch/>
        </p:blipFill>
        <p:spPr>
          <a:xfrm>
            <a:off x="2411760" y="404664"/>
            <a:ext cx="4104456" cy="1789168"/>
          </a:xfrm>
          <a:prstGeom prst="rect">
            <a:avLst/>
          </a:prstGeom>
        </p:spPr>
      </p:pic>
      <p:sp>
        <p:nvSpPr>
          <p:cNvPr id="4" name="TextBox 3"/>
          <p:cNvSpPr txBox="1"/>
          <p:nvPr userDrawn="1"/>
        </p:nvSpPr>
        <p:spPr>
          <a:xfrm>
            <a:off x="193271" y="6218148"/>
            <a:ext cx="8795318" cy="523220"/>
          </a:xfrm>
          <a:prstGeom prst="rect">
            <a:avLst/>
          </a:prstGeom>
          <a:noFill/>
        </p:spPr>
        <p:txBody>
          <a:bodyPr wrap="square" rtlCol="0">
            <a:spAutoFit/>
          </a:bodyPr>
          <a:lstStyle/>
          <a:p>
            <a:pPr algn="ctr" eaLnBrk="0" fontAlgn="base" hangingPunct="0">
              <a:spcBef>
                <a:spcPct val="0"/>
              </a:spcBef>
              <a:spcAft>
                <a:spcPct val="0"/>
              </a:spcAft>
            </a:pPr>
            <a:r>
              <a:rPr lang="en-AU" sz="2800" b="1" dirty="0" smtClean="0">
                <a:solidFill>
                  <a:srgbClr val="212165"/>
                </a:solidFill>
              </a:rPr>
              <a:t>www.dementiatrainingaustralia.com.au</a:t>
            </a:r>
            <a:endParaRPr lang="en-AU" sz="2800" b="1" dirty="0">
              <a:solidFill>
                <a:srgbClr val="212165"/>
              </a:solidFill>
            </a:endParaRPr>
          </a:p>
        </p:txBody>
      </p:sp>
      <p:grpSp>
        <p:nvGrpSpPr>
          <p:cNvPr id="5" name="Group 4"/>
          <p:cNvGrpSpPr/>
          <p:nvPr userDrawn="1"/>
        </p:nvGrpSpPr>
        <p:grpSpPr>
          <a:xfrm>
            <a:off x="-36512" y="4503311"/>
            <a:ext cx="9180512" cy="1661993"/>
            <a:chOff x="-36512" y="4077072"/>
            <a:chExt cx="9180512" cy="1661993"/>
          </a:xfrm>
        </p:grpSpPr>
        <p:sp>
          <p:nvSpPr>
            <p:cNvPr id="6" name="Rectangle 5"/>
            <p:cNvSpPr/>
            <p:nvPr/>
          </p:nvSpPr>
          <p:spPr>
            <a:xfrm>
              <a:off x="-36512" y="4077072"/>
              <a:ext cx="9180512" cy="1661993"/>
            </a:xfrm>
            <a:prstGeom prst="rect">
              <a:avLst/>
            </a:prstGeom>
            <a:solidFill>
              <a:srgbClr val="001641"/>
            </a:solidFill>
          </p:spPr>
          <p:txBody>
            <a:bodyPr wrap="square">
              <a:spAutoFit/>
            </a:bodyPr>
            <a:lstStyle/>
            <a:p>
              <a:pPr algn="ctr"/>
              <a:endParaRPr lang="en-AU" sz="1100" dirty="0" smtClean="0">
                <a:solidFill>
                  <a:prstClr val="white"/>
                </a:solidFill>
              </a:endParaRPr>
            </a:p>
            <a:p>
              <a:pPr algn="ctr"/>
              <a:r>
                <a:rPr lang="en-AU" b="1" dirty="0" smtClean="0">
                  <a:solidFill>
                    <a:prstClr val="white"/>
                  </a:solidFill>
                </a:rPr>
                <a:t>Funded by the Australian Government</a:t>
              </a:r>
              <a:endParaRPr lang="en-AU" sz="1400" b="1" dirty="0" smtClean="0">
                <a:solidFill>
                  <a:prstClr val="white"/>
                </a:solidFill>
              </a:endParaRPr>
            </a:p>
            <a:p>
              <a:pPr algn="ctr"/>
              <a:endParaRPr lang="en-AU" dirty="0" smtClean="0">
                <a:solidFill>
                  <a:prstClr val="white"/>
                </a:solidFill>
              </a:endParaRPr>
            </a:p>
            <a:p>
              <a:pPr algn="ctr"/>
              <a:endParaRPr lang="en-AU" dirty="0" smtClean="0">
                <a:solidFill>
                  <a:prstClr val="white"/>
                </a:solidFill>
              </a:endParaRPr>
            </a:p>
            <a:p>
              <a:pPr algn="ctr"/>
              <a:endParaRPr lang="en-AU" dirty="0" smtClean="0">
                <a:solidFill>
                  <a:prstClr val="white"/>
                </a:solidFill>
              </a:endParaRPr>
            </a:p>
            <a:p>
              <a:pPr algn="ctr"/>
              <a:endParaRPr lang="en-AU" dirty="0">
                <a:solidFill>
                  <a:prstClr val="white"/>
                </a:solidFill>
              </a:endParaRPr>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6635" y="4607262"/>
              <a:ext cx="7772727" cy="10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164412018"/>
      </p:ext>
    </p:extLst>
  </p:cSld>
  <p:clrMapOvr>
    <a:masterClrMapping/>
  </p:clrMapOvr>
  <p:timing>
    <p:tnLst>
      <p:par>
        <p:cTn id="1" dur="indefinite" restart="never" nodeType="tmRoot"/>
      </p:par>
    </p:tnLst>
  </p:timing>
</p:sldLayout>
</file>

<file path=ppt/slideLayouts/slideLayout94.xml><?xml version="1.0" encoding="utf-8"?>
<p:sldLayout xmlns:a="http://schemas.openxmlformats.org/drawingml/2006/main" xmlns:r="http://schemas.openxmlformats.org/officeDocument/2006/relationships" xmlns:p="http://schemas.openxmlformats.org/presentationml/2006/main" showMasterSp="0" preserve="1" userDrawn="1">
  <p:cSld name="DTA blank">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04" y="6114409"/>
            <a:ext cx="624855" cy="626959"/>
          </a:xfrm>
          <a:prstGeom prst="rect">
            <a:avLst/>
          </a:prstGeom>
        </p:spPr>
      </p:pic>
    </p:spTree>
    <p:extLst>
      <p:ext uri="{BB962C8B-B14F-4D97-AF65-F5344CB8AC3E}">
        <p14:creationId xmlns:p14="http://schemas.microsoft.com/office/powerpoint/2010/main" val="1508310727"/>
      </p:ext>
    </p:extLst>
  </p:cSld>
  <p:clrMapOvr>
    <a:masterClrMapping/>
  </p:clrMapOvr>
  <p:timing>
    <p:tnLst>
      <p:par>
        <p:cTn id="1" dur="indefinite" restart="never" nodeType="tmRoot"/>
      </p:par>
    </p:tnLst>
  </p:timing>
</p:sldLayout>
</file>

<file path=ppt/slideLayouts/slideLayout95.xml><?xml version="1.0" encoding="utf-8"?>
<p:sldLayout xmlns:a="http://schemas.openxmlformats.org/drawingml/2006/main" xmlns:r="http://schemas.openxmlformats.org/officeDocument/2006/relationships" xmlns:p="http://schemas.openxmlformats.org/presentationml/2006/main" showMasterSp="0" preserve="1" userDrawn="1">
  <p:cSld name="DTA + UOW blank">
    <p:spTree>
      <p:nvGrpSpPr>
        <p:cNvPr id="1" name=""/>
        <p:cNvGrpSpPr/>
        <p:nvPr/>
      </p:nvGrpSpPr>
      <p:grpSpPr>
        <a:xfrm>
          <a:off x="0" y="0"/>
          <a:ext cx="0" cy="0"/>
          <a:chOff x="0" y="0"/>
          <a:chExt cx="0" cy="0"/>
        </a:xfrm>
      </p:grpSpPr>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val="0"/>
              </a:ext>
            </a:extLst>
          </a:blip>
          <a:srcRect l="59104"/>
          <a:stretch/>
        </p:blipFill>
        <p:spPr>
          <a:xfrm>
            <a:off x="8172400" y="6093376"/>
            <a:ext cx="882809" cy="720000"/>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7504" y="6114409"/>
            <a:ext cx="624855" cy="626959"/>
          </a:xfrm>
          <a:prstGeom prst="rect">
            <a:avLst/>
          </a:prstGeom>
        </p:spPr>
      </p:pic>
    </p:spTree>
    <p:extLst>
      <p:ext uri="{BB962C8B-B14F-4D97-AF65-F5344CB8AC3E}">
        <p14:creationId xmlns:p14="http://schemas.microsoft.com/office/powerpoint/2010/main" val="2444602955"/>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showMasterSp="0" preserve="1" userDrawn="1">
  <p:cSld name="Blank - blue">
    <p:bg>
      <p:bgPr>
        <a:solidFill>
          <a:srgbClr val="00164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65394055"/>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Sp="0" preserve="1" userDrawn="1">
  <p:cSld name="Blank - white">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22571282"/>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preserve="1" userDrawn="1">
  <p:cSld name="GREEN - blank">
    <p:spTree>
      <p:nvGrpSpPr>
        <p:cNvPr id="1" name=""/>
        <p:cNvGrpSpPr/>
        <p:nvPr/>
      </p:nvGrpSpPr>
      <p:grpSpPr>
        <a:xfrm>
          <a:off x="0" y="0"/>
          <a:ext cx="0" cy="0"/>
          <a:chOff x="0" y="0"/>
          <a:chExt cx="0" cy="0"/>
        </a:xfrm>
      </p:grpSpPr>
      <p:sp>
        <p:nvSpPr>
          <p:cNvPr id="8" name="Rectangle 7"/>
          <p:cNvSpPr/>
          <p:nvPr userDrawn="1"/>
        </p:nvSpPr>
        <p:spPr>
          <a:xfrm rot="5400000">
            <a:off x="1132916" y="-1125700"/>
            <a:ext cx="6886924" cy="9135244"/>
          </a:xfrm>
          <a:prstGeom prst="rect">
            <a:avLst/>
          </a:prstGeom>
          <a:gradFill flip="none" rotWithShape="1">
            <a:gsLst>
              <a:gs pos="0">
                <a:srgbClr val="BAD532"/>
              </a:gs>
              <a:gs pos="100000">
                <a:srgbClr val="00A651"/>
              </a:gs>
            </a:gsLst>
            <a:path path="rect">
              <a:fillToRect t="100000" r="100000"/>
            </a:path>
            <a:tileRect l="-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prstClr val="white"/>
              </a:solidFill>
            </a:endParaRPr>
          </a:p>
        </p:txBody>
      </p:sp>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04" y="6114409"/>
            <a:ext cx="624855" cy="626959"/>
          </a:xfrm>
          <a:prstGeom prst="rect">
            <a:avLst/>
          </a:prstGeom>
        </p:spPr>
      </p:pic>
    </p:spTree>
    <p:extLst>
      <p:ext uri="{BB962C8B-B14F-4D97-AF65-F5344CB8AC3E}">
        <p14:creationId xmlns:p14="http://schemas.microsoft.com/office/powerpoint/2010/main" val="3350382161"/>
      </p:ext>
    </p:extLst>
  </p:cSld>
  <p:clrMapOvr>
    <a:masterClrMapping/>
  </p:clrMapOvr>
  <p:timing>
    <p:tnLst>
      <p:par>
        <p:cTn id="1" dur="indefinite" restart="never" nodeType="tmRoot"/>
      </p:par>
    </p:tnLst>
  </p:timing>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type="obj">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A60237E9-D5E7-4432-8218-73B91F090380}" type="datetimeFigureOut">
              <a:rPr lang="en-AU" smtClean="0">
                <a:solidFill>
                  <a:srgbClr val="E7DEC9">
                    <a:shade val="50000"/>
                    <a:satMod val="200000"/>
                  </a:srgbClr>
                </a:solidFill>
              </a:rPr>
              <a:pPr/>
              <a:t>16/2/17</a:t>
            </a:fld>
            <a:endParaRPr lang="en-AU">
              <a:solidFill>
                <a:srgbClr val="E7DEC9">
                  <a:shade val="50000"/>
                  <a:satMod val="200000"/>
                </a:srgbClr>
              </a:solidFill>
            </a:endParaRPr>
          </a:p>
        </p:txBody>
      </p:sp>
      <p:sp>
        <p:nvSpPr>
          <p:cNvPr id="5" name="Footer Placeholder 4"/>
          <p:cNvSpPr>
            <a:spLocks noGrp="1"/>
          </p:cNvSpPr>
          <p:nvPr>
            <p:ph type="ftr" sz="quarter" idx="11"/>
          </p:nvPr>
        </p:nvSpPr>
        <p:spPr/>
        <p:txBody>
          <a:bodyPr/>
          <a:lstStyle/>
          <a:p>
            <a:endParaRPr lang="en-AU">
              <a:solidFill>
                <a:srgbClr val="E7DEC9">
                  <a:shade val="50000"/>
                  <a:satMod val="200000"/>
                </a:srgbClr>
              </a:solidFill>
            </a:endParaRPr>
          </a:p>
        </p:txBody>
      </p:sp>
      <p:sp>
        <p:nvSpPr>
          <p:cNvPr id="6" name="Slide Number Placeholder 5"/>
          <p:cNvSpPr>
            <a:spLocks noGrp="1"/>
          </p:cNvSpPr>
          <p:nvPr>
            <p:ph type="sldNum" sz="quarter" idx="12"/>
          </p:nvPr>
        </p:nvSpPr>
        <p:spPr/>
        <p:txBody>
          <a:bodyPr/>
          <a:lstStyle/>
          <a:p>
            <a:fld id="{E45EF220-CDC4-4352-A4AC-F1EEF3029F51}" type="slidenum">
              <a:rPr lang="en-AU" smtClean="0">
                <a:solidFill>
                  <a:srgbClr val="E7DEC9">
                    <a:shade val="50000"/>
                    <a:satMod val="200000"/>
                  </a:srgbClr>
                </a:solidFill>
              </a:rPr>
              <a:pPr/>
              <a:t>‹#›</a:t>
            </a:fld>
            <a:endParaRPr lang="en-AU">
              <a:solidFill>
                <a:srgbClr val="E7DEC9">
                  <a:shade val="50000"/>
                  <a:satMod val="200000"/>
                </a:srgbClr>
              </a:solidFill>
            </a:endParaRPr>
          </a:p>
        </p:txBody>
      </p:sp>
      <p:sp>
        <p:nvSpPr>
          <p:cNvPr id="7" name="Rectangle 6"/>
          <p:cNvSpPr/>
          <p:nvPr userDrawn="1"/>
        </p:nvSpPr>
        <p:spPr>
          <a:xfrm>
            <a:off x="0" y="0"/>
            <a:ext cx="9144000" cy="692696"/>
          </a:xfrm>
          <a:prstGeom prst="rect">
            <a:avLst/>
          </a:prstGeom>
          <a:solidFill>
            <a:srgbClr val="7BC1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rgbClr val="F8981D"/>
              </a:solidFill>
            </a:endParaRPr>
          </a:p>
        </p:txBody>
      </p:sp>
      <p:sp>
        <p:nvSpPr>
          <p:cNvPr id="9" name="Rectangle 8"/>
          <p:cNvSpPr/>
          <p:nvPr userDrawn="1"/>
        </p:nvSpPr>
        <p:spPr>
          <a:xfrm>
            <a:off x="0" y="6031406"/>
            <a:ext cx="9144000" cy="836712"/>
          </a:xfrm>
          <a:prstGeom prst="rect">
            <a:avLst/>
          </a:prstGeom>
          <a:solidFill>
            <a:srgbClr val="7BC1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prstClr val="white"/>
              </a:solidFill>
            </a:endParaRPr>
          </a:p>
        </p:txBody>
      </p:sp>
    </p:spTree>
    <p:extLst>
      <p:ext uri="{BB962C8B-B14F-4D97-AF65-F5344CB8AC3E}">
        <p14:creationId xmlns:p14="http://schemas.microsoft.com/office/powerpoint/2010/main" val="385955070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4" Type="http://schemas.openxmlformats.org/officeDocument/2006/relationships/image" Target="../media/image2.emf"/><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10.xml.rels><?xml version="1.0" encoding="UTF-8" standalone="yes"?>
<Relationships xmlns="http://schemas.openxmlformats.org/package/2006/relationships"><Relationship Id="rId3" Type="http://schemas.openxmlformats.org/officeDocument/2006/relationships/slideLayout" Target="../slideLayouts/slideLayout78.xml"/><Relationship Id="rId4" Type="http://schemas.openxmlformats.org/officeDocument/2006/relationships/slideLayout" Target="../slideLayouts/slideLayout79.xml"/><Relationship Id="rId5" Type="http://schemas.openxmlformats.org/officeDocument/2006/relationships/slideLayout" Target="../slideLayouts/slideLayout80.xml"/><Relationship Id="rId6" Type="http://schemas.openxmlformats.org/officeDocument/2006/relationships/slideLayout" Target="../slideLayouts/slideLayout81.xml"/><Relationship Id="rId7" Type="http://schemas.openxmlformats.org/officeDocument/2006/relationships/slideLayout" Target="../slideLayouts/slideLayout82.xml"/><Relationship Id="rId8" Type="http://schemas.openxmlformats.org/officeDocument/2006/relationships/slideLayout" Target="../slideLayouts/slideLayout83.xml"/><Relationship Id="rId9" Type="http://schemas.openxmlformats.org/officeDocument/2006/relationships/theme" Target="../theme/theme10.xml"/><Relationship Id="rId1" Type="http://schemas.openxmlformats.org/officeDocument/2006/relationships/slideLayout" Target="../slideLayouts/slideLayout76.xml"/><Relationship Id="rId2" Type="http://schemas.openxmlformats.org/officeDocument/2006/relationships/slideLayout" Target="../slideLayouts/slideLayout77.xml"/></Relationships>
</file>

<file path=ppt/slideMasters/_rels/slideMaster11.xml.rels><?xml version="1.0" encoding="UTF-8" standalone="yes"?>
<Relationships xmlns="http://schemas.openxmlformats.org/package/2006/relationships"><Relationship Id="rId3" Type="http://schemas.openxmlformats.org/officeDocument/2006/relationships/slideLayout" Target="../slideLayouts/slideLayout86.xml"/><Relationship Id="rId4" Type="http://schemas.openxmlformats.org/officeDocument/2006/relationships/slideLayout" Target="../slideLayouts/slideLayout87.xml"/><Relationship Id="rId5" Type="http://schemas.openxmlformats.org/officeDocument/2006/relationships/slideLayout" Target="../slideLayouts/slideLayout88.xml"/><Relationship Id="rId6" Type="http://schemas.openxmlformats.org/officeDocument/2006/relationships/slideLayout" Target="../slideLayouts/slideLayout89.xml"/><Relationship Id="rId7" Type="http://schemas.openxmlformats.org/officeDocument/2006/relationships/slideLayout" Target="../slideLayouts/slideLayout90.xml"/><Relationship Id="rId8" Type="http://schemas.openxmlformats.org/officeDocument/2006/relationships/slideLayout" Target="../slideLayouts/slideLayout91.xml"/><Relationship Id="rId9" Type="http://schemas.openxmlformats.org/officeDocument/2006/relationships/theme" Target="../theme/theme11.xml"/><Relationship Id="rId1" Type="http://schemas.openxmlformats.org/officeDocument/2006/relationships/slideLayout" Target="../slideLayouts/slideLayout84.xml"/><Relationship Id="rId2" Type="http://schemas.openxmlformats.org/officeDocument/2006/relationships/slideLayout" Target="../slideLayouts/slideLayout85.xml"/></Relationships>
</file>

<file path=ppt/slideMasters/_rels/slideMaster12.xml.rels><?xml version="1.0" encoding="UTF-8" standalone="yes"?>
<Relationships xmlns="http://schemas.openxmlformats.org/package/2006/relationships"><Relationship Id="rId3" Type="http://schemas.openxmlformats.org/officeDocument/2006/relationships/slideLayout" Target="../slideLayouts/slideLayout94.xml"/><Relationship Id="rId4" Type="http://schemas.openxmlformats.org/officeDocument/2006/relationships/slideLayout" Target="../slideLayouts/slideLayout95.xml"/><Relationship Id="rId5" Type="http://schemas.openxmlformats.org/officeDocument/2006/relationships/slideLayout" Target="../slideLayouts/slideLayout96.xml"/><Relationship Id="rId6" Type="http://schemas.openxmlformats.org/officeDocument/2006/relationships/slideLayout" Target="../slideLayouts/slideLayout97.xml"/><Relationship Id="rId7" Type="http://schemas.openxmlformats.org/officeDocument/2006/relationships/slideLayout" Target="../slideLayouts/slideLayout98.xml"/><Relationship Id="rId8" Type="http://schemas.openxmlformats.org/officeDocument/2006/relationships/slideLayout" Target="../slideLayouts/slideLayout99.xml"/><Relationship Id="rId9" Type="http://schemas.openxmlformats.org/officeDocument/2006/relationships/theme" Target="../theme/theme12.xml"/><Relationship Id="rId1" Type="http://schemas.openxmlformats.org/officeDocument/2006/relationships/slideLayout" Target="../slideLayouts/slideLayout92.xml"/><Relationship Id="rId2" Type="http://schemas.openxmlformats.org/officeDocument/2006/relationships/slideLayout" Target="../slideLayouts/slideLayout93.xml"/></Relationships>
</file>

<file path=ppt/slideMasters/_rels/slideMaster13.xml.rels><?xml version="1.0" encoding="UTF-8" standalone="yes"?>
<Relationships xmlns="http://schemas.openxmlformats.org/package/2006/relationships"><Relationship Id="rId3" Type="http://schemas.openxmlformats.org/officeDocument/2006/relationships/slideLayout" Target="../slideLayouts/slideLayout102.xml"/><Relationship Id="rId4" Type="http://schemas.openxmlformats.org/officeDocument/2006/relationships/slideLayout" Target="../slideLayouts/slideLayout103.xml"/><Relationship Id="rId5" Type="http://schemas.openxmlformats.org/officeDocument/2006/relationships/slideLayout" Target="../slideLayouts/slideLayout104.xml"/><Relationship Id="rId6" Type="http://schemas.openxmlformats.org/officeDocument/2006/relationships/slideLayout" Target="../slideLayouts/slideLayout105.xml"/><Relationship Id="rId7" Type="http://schemas.openxmlformats.org/officeDocument/2006/relationships/slideLayout" Target="../slideLayouts/slideLayout106.xml"/><Relationship Id="rId8" Type="http://schemas.openxmlformats.org/officeDocument/2006/relationships/slideLayout" Target="../slideLayouts/slideLayout107.xml"/><Relationship Id="rId9" Type="http://schemas.openxmlformats.org/officeDocument/2006/relationships/theme" Target="../theme/theme13.xml"/><Relationship Id="rId1" Type="http://schemas.openxmlformats.org/officeDocument/2006/relationships/slideLayout" Target="../slideLayouts/slideLayout100.xml"/><Relationship Id="rId2" Type="http://schemas.openxmlformats.org/officeDocument/2006/relationships/slideLayout" Target="../slideLayouts/slideLayout101.xml"/></Relationships>
</file>

<file path=ppt/slideMasters/_rels/slideMaster14.xml.rels><?xml version="1.0" encoding="UTF-8" standalone="yes"?>
<Relationships xmlns="http://schemas.openxmlformats.org/package/2006/relationships"><Relationship Id="rId3" Type="http://schemas.openxmlformats.org/officeDocument/2006/relationships/slideLayout" Target="../slideLayouts/slideLayout110.xml"/><Relationship Id="rId4" Type="http://schemas.openxmlformats.org/officeDocument/2006/relationships/slideLayout" Target="../slideLayouts/slideLayout111.xml"/><Relationship Id="rId5" Type="http://schemas.openxmlformats.org/officeDocument/2006/relationships/slideLayout" Target="../slideLayouts/slideLayout112.xml"/><Relationship Id="rId6" Type="http://schemas.openxmlformats.org/officeDocument/2006/relationships/slideLayout" Target="../slideLayouts/slideLayout113.xml"/><Relationship Id="rId7" Type="http://schemas.openxmlformats.org/officeDocument/2006/relationships/slideLayout" Target="../slideLayouts/slideLayout114.xml"/><Relationship Id="rId8" Type="http://schemas.openxmlformats.org/officeDocument/2006/relationships/slideLayout" Target="../slideLayouts/slideLayout115.xml"/><Relationship Id="rId9" Type="http://schemas.openxmlformats.org/officeDocument/2006/relationships/theme" Target="../theme/theme14.xml"/><Relationship Id="rId1" Type="http://schemas.openxmlformats.org/officeDocument/2006/relationships/slideLayout" Target="../slideLayouts/slideLayout108.xml"/><Relationship Id="rId2" Type="http://schemas.openxmlformats.org/officeDocument/2006/relationships/slideLayout" Target="../slideLayouts/slideLayout109.xml"/></Relationships>
</file>

<file path=ppt/slideMasters/_rels/slideMaster15.xml.rels><?xml version="1.0" encoding="UTF-8" standalone="yes"?>
<Relationships xmlns="http://schemas.openxmlformats.org/package/2006/relationships"><Relationship Id="rId3" Type="http://schemas.openxmlformats.org/officeDocument/2006/relationships/slideLayout" Target="../slideLayouts/slideLayout118.xml"/><Relationship Id="rId4" Type="http://schemas.openxmlformats.org/officeDocument/2006/relationships/slideLayout" Target="../slideLayouts/slideLayout119.xml"/><Relationship Id="rId5" Type="http://schemas.openxmlformats.org/officeDocument/2006/relationships/slideLayout" Target="../slideLayouts/slideLayout120.xml"/><Relationship Id="rId6" Type="http://schemas.openxmlformats.org/officeDocument/2006/relationships/slideLayout" Target="../slideLayouts/slideLayout121.xml"/><Relationship Id="rId7" Type="http://schemas.openxmlformats.org/officeDocument/2006/relationships/slideLayout" Target="../slideLayouts/slideLayout122.xml"/><Relationship Id="rId8" Type="http://schemas.openxmlformats.org/officeDocument/2006/relationships/slideLayout" Target="../slideLayouts/slideLayout123.xml"/><Relationship Id="rId9" Type="http://schemas.openxmlformats.org/officeDocument/2006/relationships/theme" Target="../theme/theme15.xml"/><Relationship Id="rId1" Type="http://schemas.openxmlformats.org/officeDocument/2006/relationships/slideLayout" Target="../slideLayouts/slideLayout116.xml"/><Relationship Id="rId2" Type="http://schemas.openxmlformats.org/officeDocument/2006/relationships/slideLayout" Target="../slideLayouts/slideLayout117.xml"/></Relationships>
</file>

<file path=ppt/slideMasters/_rels/slideMaster16.xml.rels><?xml version="1.0" encoding="UTF-8" standalone="yes"?>
<Relationships xmlns="http://schemas.openxmlformats.org/package/2006/relationships"><Relationship Id="rId3" Type="http://schemas.openxmlformats.org/officeDocument/2006/relationships/slideLayout" Target="../slideLayouts/slideLayout126.xml"/><Relationship Id="rId4" Type="http://schemas.openxmlformats.org/officeDocument/2006/relationships/slideLayout" Target="../slideLayouts/slideLayout127.xml"/><Relationship Id="rId5" Type="http://schemas.openxmlformats.org/officeDocument/2006/relationships/slideLayout" Target="../slideLayouts/slideLayout128.xml"/><Relationship Id="rId6" Type="http://schemas.openxmlformats.org/officeDocument/2006/relationships/slideLayout" Target="../slideLayouts/slideLayout129.xml"/><Relationship Id="rId7" Type="http://schemas.openxmlformats.org/officeDocument/2006/relationships/slideLayout" Target="../slideLayouts/slideLayout130.xml"/><Relationship Id="rId8" Type="http://schemas.openxmlformats.org/officeDocument/2006/relationships/slideLayout" Target="../slideLayouts/slideLayout131.xml"/><Relationship Id="rId9" Type="http://schemas.openxmlformats.org/officeDocument/2006/relationships/theme" Target="../theme/theme16.xml"/><Relationship Id="rId1" Type="http://schemas.openxmlformats.org/officeDocument/2006/relationships/slideLayout" Target="../slideLayouts/slideLayout124.xml"/><Relationship Id="rId2" Type="http://schemas.openxmlformats.org/officeDocument/2006/relationships/slideLayout" Target="../slideLayouts/slideLayout125.xml"/></Relationships>
</file>

<file path=ppt/slideMasters/_rels/slideMaster17.xml.rels><?xml version="1.0" encoding="UTF-8" standalone="yes"?>
<Relationships xmlns="http://schemas.openxmlformats.org/package/2006/relationships"><Relationship Id="rId3" Type="http://schemas.openxmlformats.org/officeDocument/2006/relationships/slideLayout" Target="../slideLayouts/slideLayout134.xml"/><Relationship Id="rId4" Type="http://schemas.openxmlformats.org/officeDocument/2006/relationships/slideLayout" Target="../slideLayouts/slideLayout135.xml"/><Relationship Id="rId5" Type="http://schemas.openxmlformats.org/officeDocument/2006/relationships/slideLayout" Target="../slideLayouts/slideLayout136.xml"/><Relationship Id="rId6" Type="http://schemas.openxmlformats.org/officeDocument/2006/relationships/slideLayout" Target="../slideLayouts/slideLayout137.xml"/><Relationship Id="rId7" Type="http://schemas.openxmlformats.org/officeDocument/2006/relationships/slideLayout" Target="../slideLayouts/slideLayout138.xml"/><Relationship Id="rId8" Type="http://schemas.openxmlformats.org/officeDocument/2006/relationships/slideLayout" Target="../slideLayouts/slideLayout139.xml"/><Relationship Id="rId9" Type="http://schemas.openxmlformats.org/officeDocument/2006/relationships/theme" Target="../theme/theme17.xml"/><Relationship Id="rId1" Type="http://schemas.openxmlformats.org/officeDocument/2006/relationships/slideLayout" Target="../slideLayouts/slideLayout132.xml"/><Relationship Id="rId2" Type="http://schemas.openxmlformats.org/officeDocument/2006/relationships/slideLayout" Target="../slideLayouts/slideLayout133.xml"/></Relationships>
</file>

<file path=ppt/slideMasters/_rels/slideMaster18.xml.rels><?xml version="1.0" encoding="UTF-8" standalone="yes"?>
<Relationships xmlns="http://schemas.openxmlformats.org/package/2006/relationships"><Relationship Id="rId3" Type="http://schemas.openxmlformats.org/officeDocument/2006/relationships/slideLayout" Target="../slideLayouts/slideLayout142.xml"/><Relationship Id="rId4" Type="http://schemas.openxmlformats.org/officeDocument/2006/relationships/slideLayout" Target="../slideLayouts/slideLayout143.xml"/><Relationship Id="rId5" Type="http://schemas.openxmlformats.org/officeDocument/2006/relationships/slideLayout" Target="../slideLayouts/slideLayout144.xml"/><Relationship Id="rId6" Type="http://schemas.openxmlformats.org/officeDocument/2006/relationships/slideLayout" Target="../slideLayouts/slideLayout145.xml"/><Relationship Id="rId7" Type="http://schemas.openxmlformats.org/officeDocument/2006/relationships/slideLayout" Target="../slideLayouts/slideLayout146.xml"/><Relationship Id="rId8" Type="http://schemas.openxmlformats.org/officeDocument/2006/relationships/slideLayout" Target="../slideLayouts/slideLayout147.xml"/><Relationship Id="rId9" Type="http://schemas.openxmlformats.org/officeDocument/2006/relationships/theme" Target="../theme/theme18.xml"/><Relationship Id="rId1" Type="http://schemas.openxmlformats.org/officeDocument/2006/relationships/slideLayout" Target="../slideLayouts/slideLayout140.xml"/><Relationship Id="rId2" Type="http://schemas.openxmlformats.org/officeDocument/2006/relationships/slideLayout" Target="../slideLayouts/slideLayout141.xml"/></Relationships>
</file>

<file path=ppt/slideMasters/_rels/slideMaster19.xml.rels><?xml version="1.0" encoding="UTF-8" standalone="yes"?>
<Relationships xmlns="http://schemas.openxmlformats.org/package/2006/relationships"><Relationship Id="rId3" Type="http://schemas.openxmlformats.org/officeDocument/2006/relationships/slideLayout" Target="../slideLayouts/slideLayout150.xml"/><Relationship Id="rId4" Type="http://schemas.openxmlformats.org/officeDocument/2006/relationships/slideLayout" Target="../slideLayouts/slideLayout151.xml"/><Relationship Id="rId5" Type="http://schemas.openxmlformats.org/officeDocument/2006/relationships/slideLayout" Target="../slideLayouts/slideLayout152.xml"/><Relationship Id="rId6" Type="http://schemas.openxmlformats.org/officeDocument/2006/relationships/slideLayout" Target="../slideLayouts/slideLayout153.xml"/><Relationship Id="rId7" Type="http://schemas.openxmlformats.org/officeDocument/2006/relationships/slideLayout" Target="../slideLayouts/slideLayout154.xml"/><Relationship Id="rId8" Type="http://schemas.openxmlformats.org/officeDocument/2006/relationships/slideLayout" Target="../slideLayouts/slideLayout155.xml"/><Relationship Id="rId9" Type="http://schemas.openxmlformats.org/officeDocument/2006/relationships/theme" Target="../theme/theme19.xml"/><Relationship Id="rId1" Type="http://schemas.openxmlformats.org/officeDocument/2006/relationships/slideLayout" Target="../slideLayouts/slideLayout148.xml"/><Relationship Id="rId2" Type="http://schemas.openxmlformats.org/officeDocument/2006/relationships/slideLayout" Target="../slideLayouts/slideLayout14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s>
</file>

<file path=ppt/slideMasters/_rels/slideMaster20.xml.rels><?xml version="1.0" encoding="UTF-8" standalone="yes"?>
<Relationships xmlns="http://schemas.openxmlformats.org/package/2006/relationships"><Relationship Id="rId3" Type="http://schemas.openxmlformats.org/officeDocument/2006/relationships/slideLayout" Target="../slideLayouts/slideLayout158.xml"/><Relationship Id="rId4" Type="http://schemas.openxmlformats.org/officeDocument/2006/relationships/slideLayout" Target="../slideLayouts/slideLayout159.xml"/><Relationship Id="rId5" Type="http://schemas.openxmlformats.org/officeDocument/2006/relationships/slideLayout" Target="../slideLayouts/slideLayout160.xml"/><Relationship Id="rId6" Type="http://schemas.openxmlformats.org/officeDocument/2006/relationships/slideLayout" Target="../slideLayouts/slideLayout161.xml"/><Relationship Id="rId7" Type="http://schemas.openxmlformats.org/officeDocument/2006/relationships/slideLayout" Target="../slideLayouts/slideLayout162.xml"/><Relationship Id="rId8" Type="http://schemas.openxmlformats.org/officeDocument/2006/relationships/slideLayout" Target="../slideLayouts/slideLayout163.xml"/><Relationship Id="rId9" Type="http://schemas.openxmlformats.org/officeDocument/2006/relationships/theme" Target="../theme/theme20.xml"/><Relationship Id="rId1" Type="http://schemas.openxmlformats.org/officeDocument/2006/relationships/slideLayout" Target="../slideLayouts/slideLayout156.xml"/><Relationship Id="rId2" Type="http://schemas.openxmlformats.org/officeDocument/2006/relationships/slideLayout" Target="../slideLayouts/slideLayout157.xml"/></Relationships>
</file>

<file path=ppt/slideMasters/_rels/slideMaster21.xml.rels><?xml version="1.0" encoding="UTF-8" standalone="yes"?>
<Relationships xmlns="http://schemas.openxmlformats.org/package/2006/relationships"><Relationship Id="rId3" Type="http://schemas.openxmlformats.org/officeDocument/2006/relationships/slideLayout" Target="../slideLayouts/slideLayout166.xml"/><Relationship Id="rId4" Type="http://schemas.openxmlformats.org/officeDocument/2006/relationships/slideLayout" Target="../slideLayouts/slideLayout167.xml"/><Relationship Id="rId5" Type="http://schemas.openxmlformats.org/officeDocument/2006/relationships/slideLayout" Target="../slideLayouts/slideLayout168.xml"/><Relationship Id="rId6" Type="http://schemas.openxmlformats.org/officeDocument/2006/relationships/slideLayout" Target="../slideLayouts/slideLayout169.xml"/><Relationship Id="rId7" Type="http://schemas.openxmlformats.org/officeDocument/2006/relationships/slideLayout" Target="../slideLayouts/slideLayout170.xml"/><Relationship Id="rId8" Type="http://schemas.openxmlformats.org/officeDocument/2006/relationships/slideLayout" Target="../slideLayouts/slideLayout171.xml"/><Relationship Id="rId9" Type="http://schemas.openxmlformats.org/officeDocument/2006/relationships/theme" Target="../theme/theme21.xml"/><Relationship Id="rId1" Type="http://schemas.openxmlformats.org/officeDocument/2006/relationships/slideLayout" Target="../slideLayouts/slideLayout164.xml"/><Relationship Id="rId2" Type="http://schemas.openxmlformats.org/officeDocument/2006/relationships/slideLayout" Target="../slideLayouts/slideLayout165.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2.xml"/><Relationship Id="rId4" Type="http://schemas.openxmlformats.org/officeDocument/2006/relationships/slideLayout" Target="../slideLayouts/slideLayout23.xml"/><Relationship Id="rId5" Type="http://schemas.openxmlformats.org/officeDocument/2006/relationships/slideLayout" Target="../slideLayouts/slideLayout24.xml"/><Relationship Id="rId6" Type="http://schemas.openxmlformats.org/officeDocument/2006/relationships/slideLayout" Target="../slideLayouts/slideLayout25.xml"/><Relationship Id="rId7" Type="http://schemas.openxmlformats.org/officeDocument/2006/relationships/slideLayout" Target="../slideLayouts/slideLayout26.xml"/><Relationship Id="rId8" Type="http://schemas.openxmlformats.org/officeDocument/2006/relationships/slideLayout" Target="../slideLayouts/slideLayout27.xml"/><Relationship Id="rId9" Type="http://schemas.openxmlformats.org/officeDocument/2006/relationships/theme" Target="../theme/theme3.xml"/><Relationship Id="rId1" Type="http://schemas.openxmlformats.org/officeDocument/2006/relationships/slideLayout" Target="../slideLayouts/slideLayout20.xml"/><Relationship Id="rId2" Type="http://schemas.openxmlformats.org/officeDocument/2006/relationships/slideLayout" Target="../slideLayouts/slideLayout21.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30.xml"/><Relationship Id="rId4" Type="http://schemas.openxmlformats.org/officeDocument/2006/relationships/slideLayout" Target="../slideLayouts/slideLayout31.xml"/><Relationship Id="rId5" Type="http://schemas.openxmlformats.org/officeDocument/2006/relationships/slideLayout" Target="../slideLayouts/slideLayout32.xml"/><Relationship Id="rId6" Type="http://schemas.openxmlformats.org/officeDocument/2006/relationships/slideLayout" Target="../slideLayouts/slideLayout33.xml"/><Relationship Id="rId7" Type="http://schemas.openxmlformats.org/officeDocument/2006/relationships/slideLayout" Target="../slideLayouts/slideLayout34.xml"/><Relationship Id="rId8" Type="http://schemas.openxmlformats.org/officeDocument/2006/relationships/slideLayout" Target="../slideLayouts/slideLayout35.xml"/><Relationship Id="rId9" Type="http://schemas.openxmlformats.org/officeDocument/2006/relationships/theme" Target="../theme/theme4.xml"/><Relationship Id="rId1" Type="http://schemas.openxmlformats.org/officeDocument/2006/relationships/slideLayout" Target="../slideLayouts/slideLayout28.xml"/><Relationship Id="rId2" Type="http://schemas.openxmlformats.org/officeDocument/2006/relationships/slideLayout" Target="../slideLayouts/slideLayout29.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38.xml"/><Relationship Id="rId4" Type="http://schemas.openxmlformats.org/officeDocument/2006/relationships/slideLayout" Target="../slideLayouts/slideLayout39.xml"/><Relationship Id="rId5" Type="http://schemas.openxmlformats.org/officeDocument/2006/relationships/slideLayout" Target="../slideLayouts/slideLayout40.xml"/><Relationship Id="rId6" Type="http://schemas.openxmlformats.org/officeDocument/2006/relationships/slideLayout" Target="../slideLayouts/slideLayout41.xml"/><Relationship Id="rId7" Type="http://schemas.openxmlformats.org/officeDocument/2006/relationships/slideLayout" Target="../slideLayouts/slideLayout42.xml"/><Relationship Id="rId8" Type="http://schemas.openxmlformats.org/officeDocument/2006/relationships/slideLayout" Target="../slideLayouts/slideLayout43.xml"/><Relationship Id="rId9" Type="http://schemas.openxmlformats.org/officeDocument/2006/relationships/theme" Target="../theme/theme5.xml"/><Relationship Id="rId1" Type="http://schemas.openxmlformats.org/officeDocument/2006/relationships/slideLayout" Target="../slideLayouts/slideLayout36.xml"/><Relationship Id="rId2" Type="http://schemas.openxmlformats.org/officeDocument/2006/relationships/slideLayout" Target="../slideLayouts/slideLayout37.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46.xml"/><Relationship Id="rId4" Type="http://schemas.openxmlformats.org/officeDocument/2006/relationships/slideLayout" Target="../slideLayouts/slideLayout47.xml"/><Relationship Id="rId5" Type="http://schemas.openxmlformats.org/officeDocument/2006/relationships/slideLayout" Target="../slideLayouts/slideLayout48.xml"/><Relationship Id="rId6" Type="http://schemas.openxmlformats.org/officeDocument/2006/relationships/slideLayout" Target="../slideLayouts/slideLayout49.xml"/><Relationship Id="rId7" Type="http://schemas.openxmlformats.org/officeDocument/2006/relationships/slideLayout" Target="../slideLayouts/slideLayout50.xml"/><Relationship Id="rId8" Type="http://schemas.openxmlformats.org/officeDocument/2006/relationships/slideLayout" Target="../slideLayouts/slideLayout51.xml"/><Relationship Id="rId9" Type="http://schemas.openxmlformats.org/officeDocument/2006/relationships/theme" Target="../theme/theme6.xml"/><Relationship Id="rId1" Type="http://schemas.openxmlformats.org/officeDocument/2006/relationships/slideLayout" Target="../slideLayouts/slideLayout44.xml"/><Relationship Id="rId2" Type="http://schemas.openxmlformats.org/officeDocument/2006/relationships/slideLayout" Target="../slideLayouts/slideLayout45.xml"/></Relationships>
</file>

<file path=ppt/slideMasters/_rels/slideMaster7.xml.rels><?xml version="1.0" encoding="UTF-8" standalone="yes"?>
<Relationships xmlns="http://schemas.openxmlformats.org/package/2006/relationships"><Relationship Id="rId3" Type="http://schemas.openxmlformats.org/officeDocument/2006/relationships/slideLayout" Target="../slideLayouts/slideLayout54.xml"/><Relationship Id="rId4" Type="http://schemas.openxmlformats.org/officeDocument/2006/relationships/slideLayout" Target="../slideLayouts/slideLayout55.xml"/><Relationship Id="rId5" Type="http://schemas.openxmlformats.org/officeDocument/2006/relationships/slideLayout" Target="../slideLayouts/slideLayout56.xml"/><Relationship Id="rId6" Type="http://schemas.openxmlformats.org/officeDocument/2006/relationships/slideLayout" Target="../slideLayouts/slideLayout57.xml"/><Relationship Id="rId7" Type="http://schemas.openxmlformats.org/officeDocument/2006/relationships/slideLayout" Target="../slideLayouts/slideLayout58.xml"/><Relationship Id="rId8" Type="http://schemas.openxmlformats.org/officeDocument/2006/relationships/slideLayout" Target="../slideLayouts/slideLayout59.xml"/><Relationship Id="rId9" Type="http://schemas.openxmlformats.org/officeDocument/2006/relationships/theme" Target="../theme/theme7.xml"/><Relationship Id="rId1" Type="http://schemas.openxmlformats.org/officeDocument/2006/relationships/slideLayout" Target="../slideLayouts/slideLayout52.xml"/><Relationship Id="rId2" Type="http://schemas.openxmlformats.org/officeDocument/2006/relationships/slideLayout" Target="../slideLayouts/slideLayout53.xml"/></Relationships>
</file>

<file path=ppt/slideMasters/_rels/slideMaster8.xml.rels><?xml version="1.0" encoding="UTF-8" standalone="yes"?>
<Relationships xmlns="http://schemas.openxmlformats.org/package/2006/relationships"><Relationship Id="rId3" Type="http://schemas.openxmlformats.org/officeDocument/2006/relationships/slideLayout" Target="../slideLayouts/slideLayout62.xml"/><Relationship Id="rId4" Type="http://schemas.openxmlformats.org/officeDocument/2006/relationships/slideLayout" Target="../slideLayouts/slideLayout63.xml"/><Relationship Id="rId5" Type="http://schemas.openxmlformats.org/officeDocument/2006/relationships/slideLayout" Target="../slideLayouts/slideLayout64.xml"/><Relationship Id="rId6" Type="http://schemas.openxmlformats.org/officeDocument/2006/relationships/slideLayout" Target="../slideLayouts/slideLayout65.xml"/><Relationship Id="rId7" Type="http://schemas.openxmlformats.org/officeDocument/2006/relationships/slideLayout" Target="../slideLayouts/slideLayout66.xml"/><Relationship Id="rId8" Type="http://schemas.openxmlformats.org/officeDocument/2006/relationships/slideLayout" Target="../slideLayouts/slideLayout67.xml"/><Relationship Id="rId9" Type="http://schemas.openxmlformats.org/officeDocument/2006/relationships/theme" Target="../theme/theme8.xml"/><Relationship Id="rId1" Type="http://schemas.openxmlformats.org/officeDocument/2006/relationships/slideLayout" Target="../slideLayouts/slideLayout60.xml"/><Relationship Id="rId2" Type="http://schemas.openxmlformats.org/officeDocument/2006/relationships/slideLayout" Target="../slideLayouts/slideLayout61.xml"/></Relationships>
</file>

<file path=ppt/slideMasters/_rels/slideMaster9.xml.rels><?xml version="1.0" encoding="UTF-8" standalone="yes"?>
<Relationships xmlns="http://schemas.openxmlformats.org/package/2006/relationships"><Relationship Id="rId3" Type="http://schemas.openxmlformats.org/officeDocument/2006/relationships/slideLayout" Target="../slideLayouts/slideLayout70.xml"/><Relationship Id="rId4" Type="http://schemas.openxmlformats.org/officeDocument/2006/relationships/slideLayout" Target="../slideLayouts/slideLayout71.xml"/><Relationship Id="rId5" Type="http://schemas.openxmlformats.org/officeDocument/2006/relationships/slideLayout" Target="../slideLayouts/slideLayout72.xml"/><Relationship Id="rId6" Type="http://schemas.openxmlformats.org/officeDocument/2006/relationships/slideLayout" Target="../slideLayouts/slideLayout73.xml"/><Relationship Id="rId7" Type="http://schemas.openxmlformats.org/officeDocument/2006/relationships/slideLayout" Target="../slideLayouts/slideLayout74.xml"/><Relationship Id="rId8" Type="http://schemas.openxmlformats.org/officeDocument/2006/relationships/slideLayout" Target="../slideLayouts/slideLayout75.xml"/><Relationship Id="rId9" Type="http://schemas.openxmlformats.org/officeDocument/2006/relationships/theme" Target="../theme/theme9.xml"/><Relationship Id="rId1" Type="http://schemas.openxmlformats.org/officeDocument/2006/relationships/slideLayout" Target="../slideLayouts/slideLayout68.xml"/><Relationship Id="rId2"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6660232" y="6381328"/>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a:t>
            </a:r>
            <a:endParaRPr lang="en-GB" dirty="0"/>
          </a:p>
        </p:txBody>
      </p:sp>
      <p:pic>
        <p:nvPicPr>
          <p:cNvPr id="7" name="Picture 6"/>
          <p:cNvPicPr/>
          <p:nvPr userDrawn="1"/>
        </p:nvPicPr>
        <p:blipFill>
          <a:blip r:embed="rId13" cstate="print">
            <a:extLst>
              <a:ext uri="{28A0092B-C50C-407E-A947-70E740481C1C}">
                <a14:useLocalDpi xmlns:a14="http://schemas.microsoft.com/office/drawing/2010/main" val="0"/>
              </a:ext>
            </a:extLst>
          </a:blip>
          <a:stretch>
            <a:fillRect/>
          </a:stretch>
        </p:blipFill>
        <p:spPr>
          <a:xfrm>
            <a:off x="7092280" y="188639"/>
            <a:ext cx="1979712" cy="1111533"/>
          </a:xfrm>
          <a:prstGeom prst="rect">
            <a:avLst/>
          </a:prstGeom>
        </p:spPr>
      </p:pic>
      <p:pic>
        <p:nvPicPr>
          <p:cNvPr id="9" name="Picture 8" descr="Dementia-Logo Leaves-CMYK.eps"/>
          <p:cNvPicPr>
            <a:picLocks noChangeAspect="1"/>
          </p:cNvPicPr>
          <p:nvPr userDrawn="1"/>
        </p:nvPicPr>
        <p:blipFill>
          <a:blip r:embed="rId14"/>
          <a:srcRect/>
          <a:stretch>
            <a:fillRect/>
          </a:stretch>
        </p:blipFill>
        <p:spPr bwMode="auto">
          <a:xfrm>
            <a:off x="162039" y="5733256"/>
            <a:ext cx="1005499" cy="989539"/>
          </a:xfrm>
          <a:prstGeom prst="rect">
            <a:avLst/>
          </a:prstGeom>
          <a:noFill/>
          <a:ln w="9525">
            <a:noFill/>
            <a:miter lim="800000"/>
            <a:headEnd/>
            <a:tailEnd/>
          </a:ln>
        </p:spPr>
      </p:pic>
      <p:sp>
        <p:nvSpPr>
          <p:cNvPr id="10" name="TextBox 11"/>
          <p:cNvSpPr txBox="1">
            <a:spLocks noChangeArrowheads="1"/>
          </p:cNvSpPr>
          <p:nvPr userDrawn="1"/>
        </p:nvSpPr>
        <p:spPr bwMode="auto">
          <a:xfrm>
            <a:off x="1105573" y="6228025"/>
            <a:ext cx="1028198" cy="215444"/>
          </a:xfrm>
          <a:prstGeom prst="rect">
            <a:avLst/>
          </a:prstGeom>
          <a:noFill/>
          <a:ln w="9525">
            <a:noFill/>
            <a:miter lim="800000"/>
            <a:headEnd/>
            <a:tailEnd/>
          </a:ln>
        </p:spPr>
        <p:txBody>
          <a:bodyPr wrap="square">
            <a:spAutoFit/>
          </a:bodyPr>
          <a:lstStyle/>
          <a:p>
            <a:pPr algn="l">
              <a:defRPr/>
            </a:pPr>
            <a:r>
              <a:rPr lang="pl-PL" sz="1200" baseline="30000" dirty="0">
                <a:latin typeface="Arial" pitchFamily="34" charset="0"/>
                <a:ea typeface="ヒラギノ角ゴ ProN W3" charset="-128"/>
                <a:cs typeface="Arial" pitchFamily="34" charset="0"/>
                <a:sym typeface="Gill Sans" charset="0"/>
              </a:rPr>
              <a:t>www.dtsc.com.au</a:t>
            </a:r>
          </a:p>
        </p:txBody>
      </p:sp>
      <p:sp>
        <p:nvSpPr>
          <p:cNvPr id="11" name="TextBox 10"/>
          <p:cNvSpPr txBox="1"/>
          <p:nvPr userDrawn="1"/>
        </p:nvSpPr>
        <p:spPr>
          <a:xfrm>
            <a:off x="1619672" y="6410364"/>
            <a:ext cx="6796166" cy="307777"/>
          </a:xfrm>
          <a:prstGeom prst="rect">
            <a:avLst/>
          </a:prstGeom>
          <a:noFill/>
        </p:spPr>
        <p:txBody>
          <a:bodyPr wrap="square" rtlCol="0">
            <a:spAutoFit/>
          </a:bodyPr>
          <a:lstStyle/>
          <a:p>
            <a:r>
              <a:rPr lang="en-AU" sz="1400" dirty="0" smtClean="0"/>
              <a:t>The Dementia Training Study Centres Program is supported by the Australian Government</a:t>
            </a:r>
            <a:endParaRPr lang="en-AU" sz="1400" dirty="0"/>
          </a:p>
        </p:txBody>
      </p:sp>
      <p:sp>
        <p:nvSpPr>
          <p:cNvPr id="18" name="TextBox 11"/>
          <p:cNvSpPr txBox="1">
            <a:spLocks noChangeArrowheads="1"/>
          </p:cNvSpPr>
          <p:nvPr userDrawn="1"/>
        </p:nvSpPr>
        <p:spPr bwMode="auto">
          <a:xfrm>
            <a:off x="6983760" y="1038563"/>
            <a:ext cx="2088232" cy="261610"/>
          </a:xfrm>
          <a:prstGeom prst="rect">
            <a:avLst/>
          </a:prstGeom>
          <a:noFill/>
          <a:ln w="9525">
            <a:noFill/>
            <a:miter lim="800000"/>
            <a:headEnd/>
            <a:tailEnd/>
          </a:ln>
        </p:spPr>
        <p:txBody>
          <a:bodyPr wrap="square">
            <a:spAutoFit/>
          </a:bodyPr>
          <a:lstStyle/>
          <a:p>
            <a:pPr algn="l"/>
            <a:r>
              <a:rPr lang="pl-PL" sz="1100" baseline="30000" dirty="0" smtClean="0">
                <a:latin typeface="Arial" pitchFamily="34" charset="0"/>
                <a:cs typeface="Arial" pitchFamily="34" charset="0"/>
              </a:rPr>
              <a:t>NSW / ACT</a:t>
            </a:r>
            <a:r>
              <a:rPr lang="en-AU" sz="1100" baseline="30000" dirty="0" smtClean="0">
                <a:latin typeface="Arial" pitchFamily="34" charset="0"/>
                <a:cs typeface="Arial" pitchFamily="34" charset="0"/>
              </a:rPr>
              <a:t> </a:t>
            </a:r>
            <a:r>
              <a:rPr lang="pl-PL" sz="1100" baseline="30000" dirty="0" smtClean="0">
                <a:latin typeface="Arial" pitchFamily="34" charset="0"/>
                <a:cs typeface="Arial" pitchFamily="34" charset="0"/>
              </a:rPr>
              <a:t>|</a:t>
            </a:r>
            <a:r>
              <a:rPr lang="en-AU" sz="1100" baseline="0" dirty="0" smtClean="0">
                <a:latin typeface="Arial" pitchFamily="34" charset="0"/>
                <a:cs typeface="Arial" pitchFamily="34" charset="0"/>
              </a:rPr>
              <a:t> </a:t>
            </a:r>
            <a:r>
              <a:rPr lang="pl-PL" sz="1100" baseline="30000" dirty="0" smtClean="0">
                <a:latin typeface="Arial" pitchFamily="34" charset="0"/>
                <a:cs typeface="Arial" pitchFamily="34" charset="0"/>
              </a:rPr>
              <a:t>QLD</a:t>
            </a:r>
            <a:r>
              <a:rPr lang="en-AU" sz="1100" baseline="30000" dirty="0" smtClean="0">
                <a:latin typeface="Arial" pitchFamily="34" charset="0"/>
                <a:cs typeface="Arial" pitchFamily="34" charset="0"/>
              </a:rPr>
              <a:t> </a:t>
            </a:r>
            <a:r>
              <a:rPr lang="pl-PL" sz="1100" baseline="30000" dirty="0" smtClean="0">
                <a:latin typeface="Arial" pitchFamily="34" charset="0"/>
                <a:cs typeface="Arial" pitchFamily="34" charset="0"/>
              </a:rPr>
              <a:t>| SA / NT | VIC / TAS</a:t>
            </a:r>
            <a:r>
              <a:rPr lang="en-AU" sz="1100" baseline="30000" dirty="0" smtClean="0">
                <a:latin typeface="Arial" pitchFamily="34" charset="0"/>
                <a:cs typeface="Arial" pitchFamily="34" charset="0"/>
              </a:rPr>
              <a:t> </a:t>
            </a:r>
            <a:r>
              <a:rPr lang="pl-PL" sz="1100" baseline="30000" dirty="0" smtClean="0">
                <a:latin typeface="Arial" pitchFamily="34" charset="0"/>
                <a:cs typeface="Arial" pitchFamily="34" charset="0"/>
              </a:rPr>
              <a:t>| WA</a:t>
            </a:r>
            <a:endParaRPr lang="pl-PL" sz="1100" baseline="30000" dirty="0">
              <a:latin typeface="Arial" pitchFamily="34" charset="0"/>
              <a:cs typeface="Arial"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914400" rtl="0" eaLnBrk="1" latinLnBrk="0" hangingPunct="1">
        <a:spcBef>
          <a:spcPct val="0"/>
        </a:spcBef>
        <a:buNone/>
        <a:defRPr sz="4400" b="0" i="0" u="none"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b="0" i="0" u="none"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02F6DC86-3D92-476F-837A-E82080DB3C58}" type="datetimeFigureOut">
              <a:rPr lang="en-AU" smtClean="0">
                <a:solidFill>
                  <a:srgbClr val="E7DEC9">
                    <a:shade val="50000"/>
                    <a:satMod val="200000"/>
                  </a:srgbClr>
                </a:solidFill>
              </a:rPr>
              <a:pPr/>
              <a:t>16/2/17</a:t>
            </a:fld>
            <a:endParaRPr lang="en-AU">
              <a:solidFill>
                <a:srgbClr val="E7DEC9">
                  <a:shade val="50000"/>
                  <a:satMod val="200000"/>
                </a:srgbClr>
              </a:solidFill>
            </a:endParaRPr>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AU">
              <a:solidFill>
                <a:srgbClr val="E7DEC9">
                  <a:shade val="50000"/>
                  <a:satMod val="200000"/>
                </a:srgbClr>
              </a:solidFill>
            </a:endParaRPr>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A0918A02-4F95-4EA2-A3F5-7426EAA1CAF4}" type="slidenum">
              <a:rPr lang="en-AU" smtClean="0">
                <a:solidFill>
                  <a:srgbClr val="E7DEC9">
                    <a:shade val="50000"/>
                    <a:satMod val="200000"/>
                  </a:srgbClr>
                </a:solidFill>
              </a:rPr>
              <a:pPr/>
              <a:t>‹#›</a:t>
            </a:fld>
            <a:endParaRPr lang="en-AU">
              <a:solidFill>
                <a:srgbClr val="E7DEC9">
                  <a:shade val="50000"/>
                  <a:satMod val="200000"/>
                </a:srgbClr>
              </a:solidFill>
            </a:endParaRPr>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Tree>
    <p:extLst>
      <p:ext uri="{BB962C8B-B14F-4D97-AF65-F5344CB8AC3E}">
        <p14:creationId xmlns:p14="http://schemas.microsoft.com/office/powerpoint/2010/main" val="1585012053"/>
      </p:ext>
    </p:extLst>
  </p:cSld>
  <p:clrMap bg1="lt1" tx1="dk1" bg2="lt2" tx2="dk2" accent1="accent1" accent2="accent2" accent3="accent3" accent4="accent4" accent5="accent5" accent6="accent6" hlink="hlink" folHlink="folHlink"/>
  <p:sldLayoutIdLst>
    <p:sldLayoutId id="2147483751" r:id="rId1"/>
    <p:sldLayoutId id="2147483752" r:id="rId2"/>
    <p:sldLayoutId id="2147483753" r:id="rId3"/>
    <p:sldLayoutId id="2147483754" r:id="rId4"/>
    <p:sldLayoutId id="2147483755" r:id="rId5"/>
    <p:sldLayoutId id="2147483756" r:id="rId6"/>
    <p:sldLayoutId id="2147483757" r:id="rId7"/>
    <p:sldLayoutId id="2147483758" r:id="rId8"/>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02F6DC86-3D92-476F-837A-E82080DB3C58}" type="datetimeFigureOut">
              <a:rPr lang="en-AU" smtClean="0">
                <a:solidFill>
                  <a:srgbClr val="E7DEC9">
                    <a:shade val="50000"/>
                    <a:satMod val="200000"/>
                  </a:srgbClr>
                </a:solidFill>
              </a:rPr>
              <a:pPr/>
              <a:t>16/2/17</a:t>
            </a:fld>
            <a:endParaRPr lang="en-AU">
              <a:solidFill>
                <a:srgbClr val="E7DEC9">
                  <a:shade val="50000"/>
                  <a:satMod val="200000"/>
                </a:srgbClr>
              </a:solidFill>
            </a:endParaRPr>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AU">
              <a:solidFill>
                <a:srgbClr val="E7DEC9">
                  <a:shade val="50000"/>
                  <a:satMod val="200000"/>
                </a:srgbClr>
              </a:solidFill>
            </a:endParaRPr>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A0918A02-4F95-4EA2-A3F5-7426EAA1CAF4}" type="slidenum">
              <a:rPr lang="en-AU" smtClean="0">
                <a:solidFill>
                  <a:srgbClr val="E7DEC9">
                    <a:shade val="50000"/>
                    <a:satMod val="200000"/>
                  </a:srgbClr>
                </a:solidFill>
              </a:rPr>
              <a:pPr/>
              <a:t>‹#›</a:t>
            </a:fld>
            <a:endParaRPr lang="en-AU">
              <a:solidFill>
                <a:srgbClr val="E7DEC9">
                  <a:shade val="50000"/>
                  <a:satMod val="200000"/>
                </a:srgbClr>
              </a:solidFill>
            </a:endParaRPr>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Tree>
    <p:extLst>
      <p:ext uri="{BB962C8B-B14F-4D97-AF65-F5344CB8AC3E}">
        <p14:creationId xmlns:p14="http://schemas.microsoft.com/office/powerpoint/2010/main" val="3908745251"/>
      </p:ext>
    </p:extLst>
  </p:cSld>
  <p:clrMap bg1="lt1" tx1="dk1" bg2="lt2" tx2="dk2" accent1="accent1" accent2="accent2" accent3="accent3" accent4="accent4" accent5="accent5" accent6="accent6" hlink="hlink" folHlink="folHlink"/>
  <p:sldLayoutIdLst>
    <p:sldLayoutId id="2147483760" r:id="rId1"/>
    <p:sldLayoutId id="2147483761" r:id="rId2"/>
    <p:sldLayoutId id="2147483762" r:id="rId3"/>
    <p:sldLayoutId id="2147483763" r:id="rId4"/>
    <p:sldLayoutId id="2147483764" r:id="rId5"/>
    <p:sldLayoutId id="2147483765" r:id="rId6"/>
    <p:sldLayoutId id="2147483766" r:id="rId7"/>
    <p:sldLayoutId id="2147483767" r:id="rId8"/>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02F6DC86-3D92-476F-837A-E82080DB3C58}" type="datetimeFigureOut">
              <a:rPr lang="en-AU" smtClean="0">
                <a:solidFill>
                  <a:srgbClr val="E7DEC9">
                    <a:shade val="50000"/>
                    <a:satMod val="200000"/>
                  </a:srgbClr>
                </a:solidFill>
              </a:rPr>
              <a:pPr/>
              <a:t>16/2/17</a:t>
            </a:fld>
            <a:endParaRPr lang="en-AU">
              <a:solidFill>
                <a:srgbClr val="E7DEC9">
                  <a:shade val="50000"/>
                  <a:satMod val="200000"/>
                </a:srgbClr>
              </a:solidFill>
            </a:endParaRPr>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AU">
              <a:solidFill>
                <a:srgbClr val="E7DEC9">
                  <a:shade val="50000"/>
                  <a:satMod val="200000"/>
                </a:srgbClr>
              </a:solidFill>
            </a:endParaRPr>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A0918A02-4F95-4EA2-A3F5-7426EAA1CAF4}" type="slidenum">
              <a:rPr lang="en-AU" smtClean="0">
                <a:solidFill>
                  <a:srgbClr val="E7DEC9">
                    <a:shade val="50000"/>
                    <a:satMod val="200000"/>
                  </a:srgbClr>
                </a:solidFill>
              </a:rPr>
              <a:pPr/>
              <a:t>‹#›</a:t>
            </a:fld>
            <a:endParaRPr lang="en-AU">
              <a:solidFill>
                <a:srgbClr val="E7DEC9">
                  <a:shade val="50000"/>
                  <a:satMod val="200000"/>
                </a:srgbClr>
              </a:solidFill>
            </a:endParaRPr>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Tree>
    <p:extLst>
      <p:ext uri="{BB962C8B-B14F-4D97-AF65-F5344CB8AC3E}">
        <p14:creationId xmlns:p14="http://schemas.microsoft.com/office/powerpoint/2010/main" val="3239202812"/>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02F6DC86-3D92-476F-837A-E82080DB3C58}" type="datetimeFigureOut">
              <a:rPr lang="en-AU" smtClean="0">
                <a:solidFill>
                  <a:srgbClr val="E7DEC9">
                    <a:shade val="50000"/>
                    <a:satMod val="200000"/>
                  </a:srgbClr>
                </a:solidFill>
              </a:rPr>
              <a:pPr/>
              <a:t>16/2/17</a:t>
            </a:fld>
            <a:endParaRPr lang="en-AU">
              <a:solidFill>
                <a:srgbClr val="E7DEC9">
                  <a:shade val="50000"/>
                  <a:satMod val="200000"/>
                </a:srgbClr>
              </a:solidFill>
            </a:endParaRPr>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AU">
              <a:solidFill>
                <a:srgbClr val="E7DEC9">
                  <a:shade val="50000"/>
                  <a:satMod val="200000"/>
                </a:srgbClr>
              </a:solidFill>
            </a:endParaRPr>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A0918A02-4F95-4EA2-A3F5-7426EAA1CAF4}" type="slidenum">
              <a:rPr lang="en-AU" smtClean="0">
                <a:solidFill>
                  <a:srgbClr val="E7DEC9">
                    <a:shade val="50000"/>
                    <a:satMod val="200000"/>
                  </a:srgbClr>
                </a:solidFill>
              </a:rPr>
              <a:pPr/>
              <a:t>‹#›</a:t>
            </a:fld>
            <a:endParaRPr lang="en-AU">
              <a:solidFill>
                <a:srgbClr val="E7DEC9">
                  <a:shade val="50000"/>
                  <a:satMod val="200000"/>
                </a:srgbClr>
              </a:solidFill>
            </a:endParaRPr>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Tree>
    <p:extLst>
      <p:ext uri="{BB962C8B-B14F-4D97-AF65-F5344CB8AC3E}">
        <p14:creationId xmlns:p14="http://schemas.microsoft.com/office/powerpoint/2010/main" val="2465885248"/>
      </p:ext>
    </p:extLst>
  </p:cSld>
  <p:clrMap bg1="lt1" tx1="dk1" bg2="lt2" tx2="dk2" accent1="accent1" accent2="accent2" accent3="accent3" accent4="accent4" accent5="accent5" accent6="accent6" hlink="hlink" folHlink="folHlink"/>
  <p:sldLayoutIdLst>
    <p:sldLayoutId id="2147483778" r:id="rId1"/>
    <p:sldLayoutId id="2147483779" r:id="rId2"/>
    <p:sldLayoutId id="2147483780" r:id="rId3"/>
    <p:sldLayoutId id="2147483781" r:id="rId4"/>
    <p:sldLayoutId id="2147483782" r:id="rId5"/>
    <p:sldLayoutId id="2147483783" r:id="rId6"/>
    <p:sldLayoutId id="2147483784" r:id="rId7"/>
    <p:sldLayoutId id="2147483785" r:id="rId8"/>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02F6DC86-3D92-476F-837A-E82080DB3C58}" type="datetimeFigureOut">
              <a:rPr lang="en-AU" smtClean="0">
                <a:solidFill>
                  <a:srgbClr val="E7DEC9">
                    <a:shade val="50000"/>
                    <a:satMod val="200000"/>
                  </a:srgbClr>
                </a:solidFill>
              </a:rPr>
              <a:pPr/>
              <a:t>16/2/17</a:t>
            </a:fld>
            <a:endParaRPr lang="en-AU">
              <a:solidFill>
                <a:srgbClr val="E7DEC9">
                  <a:shade val="50000"/>
                  <a:satMod val="200000"/>
                </a:srgbClr>
              </a:solidFill>
            </a:endParaRPr>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AU">
              <a:solidFill>
                <a:srgbClr val="E7DEC9">
                  <a:shade val="50000"/>
                  <a:satMod val="200000"/>
                </a:srgbClr>
              </a:solidFill>
            </a:endParaRPr>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A0918A02-4F95-4EA2-A3F5-7426EAA1CAF4}" type="slidenum">
              <a:rPr lang="en-AU" smtClean="0">
                <a:solidFill>
                  <a:srgbClr val="E7DEC9">
                    <a:shade val="50000"/>
                    <a:satMod val="200000"/>
                  </a:srgbClr>
                </a:solidFill>
              </a:rPr>
              <a:pPr/>
              <a:t>‹#›</a:t>
            </a:fld>
            <a:endParaRPr lang="en-AU">
              <a:solidFill>
                <a:srgbClr val="E7DEC9">
                  <a:shade val="50000"/>
                  <a:satMod val="200000"/>
                </a:srgbClr>
              </a:solidFill>
            </a:endParaRPr>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Tree>
    <p:extLst>
      <p:ext uri="{BB962C8B-B14F-4D97-AF65-F5344CB8AC3E}">
        <p14:creationId xmlns:p14="http://schemas.microsoft.com/office/powerpoint/2010/main" val="4112558177"/>
      </p:ext>
    </p:extLst>
  </p:cSld>
  <p:clrMap bg1="lt1" tx1="dk1" bg2="lt2" tx2="dk2" accent1="accent1" accent2="accent2" accent3="accent3" accent4="accent4" accent5="accent5" accent6="accent6" hlink="hlink" folHlink="folHlink"/>
  <p:sldLayoutIdLst>
    <p:sldLayoutId id="2147483787" r:id="rId1"/>
    <p:sldLayoutId id="2147483788" r:id="rId2"/>
    <p:sldLayoutId id="2147483789" r:id="rId3"/>
    <p:sldLayoutId id="2147483790" r:id="rId4"/>
    <p:sldLayoutId id="2147483791" r:id="rId5"/>
    <p:sldLayoutId id="2147483792" r:id="rId6"/>
    <p:sldLayoutId id="2147483793" r:id="rId7"/>
    <p:sldLayoutId id="2147483794" r:id="rId8"/>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02F6DC86-3D92-476F-837A-E82080DB3C58}" type="datetimeFigureOut">
              <a:rPr lang="en-AU" smtClean="0">
                <a:solidFill>
                  <a:srgbClr val="E7DEC9">
                    <a:shade val="50000"/>
                    <a:satMod val="200000"/>
                  </a:srgbClr>
                </a:solidFill>
              </a:rPr>
              <a:pPr/>
              <a:t>16/2/17</a:t>
            </a:fld>
            <a:endParaRPr lang="en-AU">
              <a:solidFill>
                <a:srgbClr val="E7DEC9">
                  <a:shade val="50000"/>
                  <a:satMod val="200000"/>
                </a:srgbClr>
              </a:solidFill>
            </a:endParaRPr>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AU">
              <a:solidFill>
                <a:srgbClr val="E7DEC9">
                  <a:shade val="50000"/>
                  <a:satMod val="200000"/>
                </a:srgbClr>
              </a:solidFill>
            </a:endParaRPr>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A0918A02-4F95-4EA2-A3F5-7426EAA1CAF4}" type="slidenum">
              <a:rPr lang="en-AU" smtClean="0">
                <a:solidFill>
                  <a:srgbClr val="E7DEC9">
                    <a:shade val="50000"/>
                    <a:satMod val="200000"/>
                  </a:srgbClr>
                </a:solidFill>
              </a:rPr>
              <a:pPr/>
              <a:t>‹#›</a:t>
            </a:fld>
            <a:endParaRPr lang="en-AU">
              <a:solidFill>
                <a:srgbClr val="E7DEC9">
                  <a:shade val="50000"/>
                  <a:satMod val="200000"/>
                </a:srgbClr>
              </a:solidFill>
            </a:endParaRPr>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Tree>
    <p:extLst>
      <p:ext uri="{BB962C8B-B14F-4D97-AF65-F5344CB8AC3E}">
        <p14:creationId xmlns:p14="http://schemas.microsoft.com/office/powerpoint/2010/main" val="3454867156"/>
      </p:ext>
    </p:extLst>
  </p:cSld>
  <p:clrMap bg1="lt1" tx1="dk1" bg2="lt2" tx2="dk2" accent1="accent1" accent2="accent2" accent3="accent3" accent4="accent4" accent5="accent5" accent6="accent6" hlink="hlink" folHlink="folHlink"/>
  <p:sldLayoutIdLst>
    <p:sldLayoutId id="2147483796" r:id="rId1"/>
    <p:sldLayoutId id="2147483797" r:id="rId2"/>
    <p:sldLayoutId id="2147483798" r:id="rId3"/>
    <p:sldLayoutId id="2147483799" r:id="rId4"/>
    <p:sldLayoutId id="2147483800" r:id="rId5"/>
    <p:sldLayoutId id="2147483801" r:id="rId6"/>
    <p:sldLayoutId id="2147483802" r:id="rId7"/>
    <p:sldLayoutId id="2147483803" r:id="rId8"/>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02F6DC86-3D92-476F-837A-E82080DB3C58}" type="datetimeFigureOut">
              <a:rPr lang="en-AU" smtClean="0">
                <a:solidFill>
                  <a:srgbClr val="E7DEC9">
                    <a:shade val="50000"/>
                    <a:satMod val="200000"/>
                  </a:srgbClr>
                </a:solidFill>
              </a:rPr>
              <a:pPr/>
              <a:t>16/2/17</a:t>
            </a:fld>
            <a:endParaRPr lang="en-AU">
              <a:solidFill>
                <a:srgbClr val="E7DEC9">
                  <a:shade val="50000"/>
                  <a:satMod val="200000"/>
                </a:srgbClr>
              </a:solidFill>
            </a:endParaRPr>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AU">
              <a:solidFill>
                <a:srgbClr val="E7DEC9">
                  <a:shade val="50000"/>
                  <a:satMod val="200000"/>
                </a:srgbClr>
              </a:solidFill>
            </a:endParaRPr>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A0918A02-4F95-4EA2-A3F5-7426EAA1CAF4}" type="slidenum">
              <a:rPr lang="en-AU" smtClean="0">
                <a:solidFill>
                  <a:srgbClr val="E7DEC9">
                    <a:shade val="50000"/>
                    <a:satMod val="200000"/>
                  </a:srgbClr>
                </a:solidFill>
              </a:rPr>
              <a:pPr/>
              <a:t>‹#›</a:t>
            </a:fld>
            <a:endParaRPr lang="en-AU">
              <a:solidFill>
                <a:srgbClr val="E7DEC9">
                  <a:shade val="50000"/>
                  <a:satMod val="200000"/>
                </a:srgbClr>
              </a:solidFill>
            </a:endParaRPr>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Tree>
    <p:extLst>
      <p:ext uri="{BB962C8B-B14F-4D97-AF65-F5344CB8AC3E}">
        <p14:creationId xmlns:p14="http://schemas.microsoft.com/office/powerpoint/2010/main" val="3547069979"/>
      </p:ext>
    </p:extLst>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02F6DC86-3D92-476F-837A-E82080DB3C58}" type="datetimeFigureOut">
              <a:rPr lang="en-AU" smtClean="0">
                <a:solidFill>
                  <a:srgbClr val="E7DEC9">
                    <a:shade val="50000"/>
                    <a:satMod val="200000"/>
                  </a:srgbClr>
                </a:solidFill>
              </a:rPr>
              <a:pPr/>
              <a:t>16/2/17</a:t>
            </a:fld>
            <a:endParaRPr lang="en-AU">
              <a:solidFill>
                <a:srgbClr val="E7DEC9">
                  <a:shade val="50000"/>
                  <a:satMod val="200000"/>
                </a:srgbClr>
              </a:solidFill>
            </a:endParaRPr>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AU">
              <a:solidFill>
                <a:srgbClr val="E7DEC9">
                  <a:shade val="50000"/>
                  <a:satMod val="200000"/>
                </a:srgbClr>
              </a:solidFill>
            </a:endParaRPr>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A0918A02-4F95-4EA2-A3F5-7426EAA1CAF4}" type="slidenum">
              <a:rPr lang="en-AU" smtClean="0">
                <a:solidFill>
                  <a:srgbClr val="E7DEC9">
                    <a:shade val="50000"/>
                    <a:satMod val="200000"/>
                  </a:srgbClr>
                </a:solidFill>
              </a:rPr>
              <a:pPr/>
              <a:t>‹#›</a:t>
            </a:fld>
            <a:endParaRPr lang="en-AU">
              <a:solidFill>
                <a:srgbClr val="E7DEC9">
                  <a:shade val="50000"/>
                  <a:satMod val="200000"/>
                </a:srgbClr>
              </a:solidFill>
            </a:endParaRPr>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Tree>
    <p:extLst>
      <p:ext uri="{BB962C8B-B14F-4D97-AF65-F5344CB8AC3E}">
        <p14:creationId xmlns:p14="http://schemas.microsoft.com/office/powerpoint/2010/main" val="1296356953"/>
      </p:ext>
    </p:extLst>
  </p:cSld>
  <p:clrMap bg1="lt1" tx1="dk1" bg2="lt2" tx2="dk2" accent1="accent1" accent2="accent2" accent3="accent3" accent4="accent4" accent5="accent5" accent6="accent6" hlink="hlink" folHlink="folHlink"/>
  <p:sldLayoutIdLst>
    <p:sldLayoutId id="2147483814" r:id="rId1"/>
    <p:sldLayoutId id="2147483815" r:id="rId2"/>
    <p:sldLayoutId id="2147483816" r:id="rId3"/>
    <p:sldLayoutId id="2147483817" r:id="rId4"/>
    <p:sldLayoutId id="2147483818" r:id="rId5"/>
    <p:sldLayoutId id="2147483819" r:id="rId6"/>
    <p:sldLayoutId id="2147483820" r:id="rId7"/>
    <p:sldLayoutId id="2147483821" r:id="rId8"/>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02F6DC86-3D92-476F-837A-E82080DB3C58}" type="datetimeFigureOut">
              <a:rPr lang="en-AU" smtClean="0">
                <a:solidFill>
                  <a:srgbClr val="E7DEC9">
                    <a:shade val="50000"/>
                    <a:satMod val="200000"/>
                  </a:srgbClr>
                </a:solidFill>
              </a:rPr>
              <a:pPr/>
              <a:t>16/2/17</a:t>
            </a:fld>
            <a:endParaRPr lang="en-AU">
              <a:solidFill>
                <a:srgbClr val="E7DEC9">
                  <a:shade val="50000"/>
                  <a:satMod val="200000"/>
                </a:srgbClr>
              </a:solidFill>
            </a:endParaRPr>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AU">
              <a:solidFill>
                <a:srgbClr val="E7DEC9">
                  <a:shade val="50000"/>
                  <a:satMod val="200000"/>
                </a:srgbClr>
              </a:solidFill>
            </a:endParaRPr>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A0918A02-4F95-4EA2-A3F5-7426EAA1CAF4}" type="slidenum">
              <a:rPr lang="en-AU" smtClean="0">
                <a:solidFill>
                  <a:srgbClr val="E7DEC9">
                    <a:shade val="50000"/>
                    <a:satMod val="200000"/>
                  </a:srgbClr>
                </a:solidFill>
              </a:rPr>
              <a:pPr/>
              <a:t>‹#›</a:t>
            </a:fld>
            <a:endParaRPr lang="en-AU">
              <a:solidFill>
                <a:srgbClr val="E7DEC9">
                  <a:shade val="50000"/>
                  <a:satMod val="200000"/>
                </a:srgbClr>
              </a:solidFill>
            </a:endParaRPr>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Tree>
    <p:extLst>
      <p:ext uri="{BB962C8B-B14F-4D97-AF65-F5344CB8AC3E}">
        <p14:creationId xmlns:p14="http://schemas.microsoft.com/office/powerpoint/2010/main" val="4273842037"/>
      </p:ext>
    </p:extLst>
  </p:cSld>
  <p:clrMap bg1="lt1" tx1="dk1" bg2="lt2" tx2="dk2" accent1="accent1" accent2="accent2" accent3="accent3" accent4="accent4" accent5="accent5" accent6="accent6" hlink="hlink" folHlink="folHlink"/>
  <p:sldLayoutIdLst>
    <p:sldLayoutId id="2147483823" r:id="rId1"/>
    <p:sldLayoutId id="2147483824" r:id="rId2"/>
    <p:sldLayoutId id="2147483825" r:id="rId3"/>
    <p:sldLayoutId id="2147483826" r:id="rId4"/>
    <p:sldLayoutId id="2147483827" r:id="rId5"/>
    <p:sldLayoutId id="2147483828" r:id="rId6"/>
    <p:sldLayoutId id="2147483829" r:id="rId7"/>
    <p:sldLayoutId id="2147483830" r:id="rId8"/>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02F6DC86-3D92-476F-837A-E82080DB3C58}" type="datetimeFigureOut">
              <a:rPr lang="en-AU" smtClean="0">
                <a:solidFill>
                  <a:srgbClr val="E7DEC9">
                    <a:shade val="50000"/>
                    <a:satMod val="200000"/>
                  </a:srgbClr>
                </a:solidFill>
              </a:rPr>
              <a:pPr/>
              <a:t>16/2/17</a:t>
            </a:fld>
            <a:endParaRPr lang="en-AU">
              <a:solidFill>
                <a:srgbClr val="E7DEC9">
                  <a:shade val="50000"/>
                  <a:satMod val="200000"/>
                </a:srgbClr>
              </a:solidFill>
            </a:endParaRPr>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AU">
              <a:solidFill>
                <a:srgbClr val="E7DEC9">
                  <a:shade val="50000"/>
                  <a:satMod val="200000"/>
                </a:srgbClr>
              </a:solidFill>
            </a:endParaRPr>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A0918A02-4F95-4EA2-A3F5-7426EAA1CAF4}" type="slidenum">
              <a:rPr lang="en-AU" smtClean="0">
                <a:solidFill>
                  <a:srgbClr val="E7DEC9">
                    <a:shade val="50000"/>
                    <a:satMod val="200000"/>
                  </a:srgbClr>
                </a:solidFill>
              </a:rPr>
              <a:pPr/>
              <a:t>‹#›</a:t>
            </a:fld>
            <a:endParaRPr lang="en-AU">
              <a:solidFill>
                <a:srgbClr val="E7DEC9">
                  <a:shade val="50000"/>
                  <a:satMod val="200000"/>
                </a:srgbClr>
              </a:solidFill>
            </a:endParaRPr>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Tree>
    <p:extLst>
      <p:ext uri="{BB962C8B-B14F-4D97-AF65-F5344CB8AC3E}">
        <p14:creationId xmlns:p14="http://schemas.microsoft.com/office/powerpoint/2010/main" val="1152833694"/>
      </p:ext>
    </p:extLst>
  </p:cSld>
  <p:clrMap bg1="lt1" tx1="dk1" bg2="lt2" tx2="dk2" accent1="accent1" accent2="accent2" accent3="accent3" accent4="accent4" accent5="accent5" accent6="accent6" hlink="hlink" folHlink="folHlink"/>
  <p:sldLayoutIdLst>
    <p:sldLayoutId id="2147483832" r:id="rId1"/>
    <p:sldLayoutId id="2147483833" r:id="rId2"/>
    <p:sldLayoutId id="2147483834" r:id="rId3"/>
    <p:sldLayoutId id="2147483835" r:id="rId4"/>
    <p:sldLayoutId id="2147483836" r:id="rId5"/>
    <p:sldLayoutId id="2147483837" r:id="rId6"/>
    <p:sldLayoutId id="2147483838" r:id="rId7"/>
    <p:sldLayoutId id="2147483839" r:id="rId8"/>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02F6DC86-3D92-476F-837A-E82080DB3C58}" type="datetimeFigureOut">
              <a:rPr lang="en-AU" smtClean="0">
                <a:solidFill>
                  <a:srgbClr val="E7DEC9">
                    <a:shade val="50000"/>
                    <a:satMod val="200000"/>
                  </a:srgbClr>
                </a:solidFill>
              </a:rPr>
              <a:pPr/>
              <a:t>16/2/17</a:t>
            </a:fld>
            <a:endParaRPr lang="en-AU">
              <a:solidFill>
                <a:srgbClr val="E7DEC9">
                  <a:shade val="50000"/>
                  <a:satMod val="200000"/>
                </a:srgbClr>
              </a:solidFill>
            </a:endParaRPr>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AU">
              <a:solidFill>
                <a:srgbClr val="E7DEC9">
                  <a:shade val="50000"/>
                  <a:satMod val="200000"/>
                </a:srgbClr>
              </a:solidFill>
            </a:endParaRPr>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A0918A02-4F95-4EA2-A3F5-7426EAA1CAF4}" type="slidenum">
              <a:rPr lang="en-AU" smtClean="0">
                <a:solidFill>
                  <a:srgbClr val="E7DEC9">
                    <a:shade val="50000"/>
                    <a:satMod val="200000"/>
                  </a:srgbClr>
                </a:solidFill>
              </a:rPr>
              <a:pPr/>
              <a:t>‹#›</a:t>
            </a:fld>
            <a:endParaRPr lang="en-AU">
              <a:solidFill>
                <a:srgbClr val="E7DEC9">
                  <a:shade val="50000"/>
                  <a:satMod val="200000"/>
                </a:srgbClr>
              </a:solidFill>
            </a:endParaRPr>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Tree>
    <p:extLst>
      <p:ext uri="{BB962C8B-B14F-4D97-AF65-F5344CB8AC3E}">
        <p14:creationId xmlns:p14="http://schemas.microsoft.com/office/powerpoint/2010/main" val="355939925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02F6DC86-3D92-476F-837A-E82080DB3C58}" type="datetimeFigureOut">
              <a:rPr lang="en-AU" smtClean="0">
                <a:solidFill>
                  <a:srgbClr val="E7DEC9">
                    <a:shade val="50000"/>
                    <a:satMod val="200000"/>
                  </a:srgbClr>
                </a:solidFill>
              </a:rPr>
              <a:pPr/>
              <a:t>16/2/17</a:t>
            </a:fld>
            <a:endParaRPr lang="en-AU">
              <a:solidFill>
                <a:srgbClr val="E7DEC9">
                  <a:shade val="50000"/>
                  <a:satMod val="200000"/>
                </a:srgbClr>
              </a:solidFill>
            </a:endParaRPr>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AU">
              <a:solidFill>
                <a:srgbClr val="E7DEC9">
                  <a:shade val="50000"/>
                  <a:satMod val="200000"/>
                </a:srgbClr>
              </a:solidFill>
            </a:endParaRPr>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A0918A02-4F95-4EA2-A3F5-7426EAA1CAF4}" type="slidenum">
              <a:rPr lang="en-AU" smtClean="0">
                <a:solidFill>
                  <a:srgbClr val="E7DEC9">
                    <a:shade val="50000"/>
                    <a:satMod val="200000"/>
                  </a:srgbClr>
                </a:solidFill>
              </a:rPr>
              <a:pPr/>
              <a:t>‹#›</a:t>
            </a:fld>
            <a:endParaRPr lang="en-AU">
              <a:solidFill>
                <a:srgbClr val="E7DEC9">
                  <a:shade val="50000"/>
                  <a:satMod val="200000"/>
                </a:srgbClr>
              </a:solidFill>
            </a:endParaRPr>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Tree>
    <p:extLst>
      <p:ext uri="{BB962C8B-B14F-4D97-AF65-F5344CB8AC3E}">
        <p14:creationId xmlns:p14="http://schemas.microsoft.com/office/powerpoint/2010/main" val="1949769685"/>
      </p:ext>
    </p:extLst>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02F6DC86-3D92-476F-837A-E82080DB3C58}" type="datetimeFigureOut">
              <a:rPr lang="en-AU" smtClean="0">
                <a:solidFill>
                  <a:srgbClr val="E7DEC9">
                    <a:shade val="50000"/>
                    <a:satMod val="200000"/>
                  </a:srgbClr>
                </a:solidFill>
              </a:rPr>
              <a:pPr/>
              <a:t>16/2/17</a:t>
            </a:fld>
            <a:endParaRPr lang="en-AU">
              <a:solidFill>
                <a:srgbClr val="E7DEC9">
                  <a:shade val="50000"/>
                  <a:satMod val="200000"/>
                </a:srgbClr>
              </a:solidFill>
            </a:endParaRPr>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AU">
              <a:solidFill>
                <a:srgbClr val="E7DEC9">
                  <a:shade val="50000"/>
                  <a:satMod val="200000"/>
                </a:srgbClr>
              </a:solidFill>
            </a:endParaRPr>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A0918A02-4F95-4EA2-A3F5-7426EAA1CAF4}" type="slidenum">
              <a:rPr lang="en-AU" smtClean="0">
                <a:solidFill>
                  <a:srgbClr val="E7DEC9">
                    <a:shade val="50000"/>
                    <a:satMod val="200000"/>
                  </a:srgbClr>
                </a:solidFill>
              </a:rPr>
              <a:pPr/>
              <a:t>‹#›</a:t>
            </a:fld>
            <a:endParaRPr lang="en-AU">
              <a:solidFill>
                <a:srgbClr val="E7DEC9">
                  <a:shade val="50000"/>
                  <a:satMod val="200000"/>
                </a:srgbClr>
              </a:solidFill>
            </a:endParaRPr>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Tree>
    <p:extLst>
      <p:ext uri="{BB962C8B-B14F-4D97-AF65-F5344CB8AC3E}">
        <p14:creationId xmlns:p14="http://schemas.microsoft.com/office/powerpoint/2010/main" val="94848621"/>
      </p:ext>
    </p:extLst>
  </p:cSld>
  <p:clrMap bg1="lt1" tx1="dk1" bg2="lt2" tx2="dk2" accent1="accent1" accent2="accent2" accent3="accent3" accent4="accent4" accent5="accent5" accent6="accent6" hlink="hlink" folHlink="folHlink"/>
  <p:sldLayoutIdLst>
    <p:sldLayoutId id="2147483850" r:id="rId1"/>
    <p:sldLayoutId id="2147483851" r:id="rId2"/>
    <p:sldLayoutId id="2147483852" r:id="rId3"/>
    <p:sldLayoutId id="2147483853" r:id="rId4"/>
    <p:sldLayoutId id="2147483854" r:id="rId5"/>
    <p:sldLayoutId id="2147483855" r:id="rId6"/>
    <p:sldLayoutId id="2147483856" r:id="rId7"/>
    <p:sldLayoutId id="2147483857" r:id="rId8"/>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02F6DC86-3D92-476F-837A-E82080DB3C58}" type="datetimeFigureOut">
              <a:rPr lang="en-AU" smtClean="0">
                <a:solidFill>
                  <a:srgbClr val="E7DEC9">
                    <a:shade val="50000"/>
                    <a:satMod val="200000"/>
                  </a:srgbClr>
                </a:solidFill>
              </a:rPr>
              <a:pPr/>
              <a:t>16/2/17</a:t>
            </a:fld>
            <a:endParaRPr lang="en-AU">
              <a:solidFill>
                <a:srgbClr val="E7DEC9">
                  <a:shade val="50000"/>
                  <a:satMod val="200000"/>
                </a:srgbClr>
              </a:solidFill>
            </a:endParaRPr>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AU">
              <a:solidFill>
                <a:srgbClr val="E7DEC9">
                  <a:shade val="50000"/>
                  <a:satMod val="200000"/>
                </a:srgbClr>
              </a:solidFill>
            </a:endParaRPr>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A0918A02-4F95-4EA2-A3F5-7426EAA1CAF4}" type="slidenum">
              <a:rPr lang="en-AU" smtClean="0">
                <a:solidFill>
                  <a:srgbClr val="E7DEC9">
                    <a:shade val="50000"/>
                    <a:satMod val="200000"/>
                  </a:srgbClr>
                </a:solidFill>
              </a:rPr>
              <a:pPr/>
              <a:t>‹#›</a:t>
            </a:fld>
            <a:endParaRPr lang="en-AU">
              <a:solidFill>
                <a:srgbClr val="E7DEC9">
                  <a:shade val="50000"/>
                  <a:satMod val="200000"/>
                </a:srgbClr>
              </a:solidFill>
            </a:endParaRPr>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Tree>
    <p:extLst>
      <p:ext uri="{BB962C8B-B14F-4D97-AF65-F5344CB8AC3E}">
        <p14:creationId xmlns:p14="http://schemas.microsoft.com/office/powerpoint/2010/main" val="914438611"/>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02F6DC86-3D92-476F-837A-E82080DB3C58}" type="datetimeFigureOut">
              <a:rPr lang="en-AU" smtClean="0">
                <a:solidFill>
                  <a:srgbClr val="E7DEC9">
                    <a:shade val="50000"/>
                    <a:satMod val="200000"/>
                  </a:srgbClr>
                </a:solidFill>
              </a:rPr>
              <a:pPr/>
              <a:t>16/2/17</a:t>
            </a:fld>
            <a:endParaRPr lang="en-AU">
              <a:solidFill>
                <a:srgbClr val="E7DEC9">
                  <a:shade val="50000"/>
                  <a:satMod val="200000"/>
                </a:srgbClr>
              </a:solidFill>
            </a:endParaRPr>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AU">
              <a:solidFill>
                <a:srgbClr val="E7DEC9">
                  <a:shade val="50000"/>
                  <a:satMod val="200000"/>
                </a:srgbClr>
              </a:solidFill>
            </a:endParaRPr>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A0918A02-4F95-4EA2-A3F5-7426EAA1CAF4}" type="slidenum">
              <a:rPr lang="en-AU" smtClean="0">
                <a:solidFill>
                  <a:srgbClr val="E7DEC9">
                    <a:shade val="50000"/>
                    <a:satMod val="200000"/>
                  </a:srgbClr>
                </a:solidFill>
              </a:rPr>
              <a:pPr/>
              <a:t>‹#›</a:t>
            </a:fld>
            <a:endParaRPr lang="en-AU">
              <a:solidFill>
                <a:srgbClr val="E7DEC9">
                  <a:shade val="50000"/>
                  <a:satMod val="200000"/>
                </a:srgbClr>
              </a:solidFill>
            </a:endParaRPr>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Tree>
    <p:extLst>
      <p:ext uri="{BB962C8B-B14F-4D97-AF65-F5344CB8AC3E}">
        <p14:creationId xmlns:p14="http://schemas.microsoft.com/office/powerpoint/2010/main" val="387322691"/>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02F6DC86-3D92-476F-837A-E82080DB3C58}" type="datetimeFigureOut">
              <a:rPr lang="en-AU" smtClean="0">
                <a:solidFill>
                  <a:srgbClr val="E7DEC9">
                    <a:shade val="50000"/>
                    <a:satMod val="200000"/>
                  </a:srgbClr>
                </a:solidFill>
              </a:rPr>
              <a:pPr/>
              <a:t>16/2/17</a:t>
            </a:fld>
            <a:endParaRPr lang="en-AU">
              <a:solidFill>
                <a:srgbClr val="E7DEC9">
                  <a:shade val="50000"/>
                  <a:satMod val="200000"/>
                </a:srgbClr>
              </a:solidFill>
            </a:endParaRPr>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AU">
              <a:solidFill>
                <a:srgbClr val="E7DEC9">
                  <a:shade val="50000"/>
                  <a:satMod val="200000"/>
                </a:srgbClr>
              </a:solidFill>
            </a:endParaRPr>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A0918A02-4F95-4EA2-A3F5-7426EAA1CAF4}" type="slidenum">
              <a:rPr lang="en-AU" smtClean="0">
                <a:solidFill>
                  <a:srgbClr val="E7DEC9">
                    <a:shade val="50000"/>
                    <a:satMod val="200000"/>
                  </a:srgbClr>
                </a:solidFill>
              </a:rPr>
              <a:pPr/>
              <a:t>‹#›</a:t>
            </a:fld>
            <a:endParaRPr lang="en-AU">
              <a:solidFill>
                <a:srgbClr val="E7DEC9">
                  <a:shade val="50000"/>
                  <a:satMod val="200000"/>
                </a:srgbClr>
              </a:solidFill>
            </a:endParaRPr>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Tree>
    <p:extLst>
      <p:ext uri="{BB962C8B-B14F-4D97-AF65-F5344CB8AC3E}">
        <p14:creationId xmlns:p14="http://schemas.microsoft.com/office/powerpoint/2010/main" val="2236544822"/>
      </p:ext>
    </p:extLst>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 id="2147483712" r:id="rId7"/>
    <p:sldLayoutId id="2147483713" r:id="rId8"/>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02F6DC86-3D92-476F-837A-E82080DB3C58}" type="datetimeFigureOut">
              <a:rPr lang="en-AU" smtClean="0">
                <a:solidFill>
                  <a:srgbClr val="E7DEC9">
                    <a:shade val="50000"/>
                    <a:satMod val="200000"/>
                  </a:srgbClr>
                </a:solidFill>
              </a:rPr>
              <a:pPr/>
              <a:t>16/2/17</a:t>
            </a:fld>
            <a:endParaRPr lang="en-AU">
              <a:solidFill>
                <a:srgbClr val="E7DEC9">
                  <a:shade val="50000"/>
                  <a:satMod val="200000"/>
                </a:srgbClr>
              </a:solidFill>
            </a:endParaRPr>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AU">
              <a:solidFill>
                <a:srgbClr val="E7DEC9">
                  <a:shade val="50000"/>
                  <a:satMod val="200000"/>
                </a:srgbClr>
              </a:solidFill>
            </a:endParaRPr>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A0918A02-4F95-4EA2-A3F5-7426EAA1CAF4}" type="slidenum">
              <a:rPr lang="en-AU" smtClean="0">
                <a:solidFill>
                  <a:srgbClr val="E7DEC9">
                    <a:shade val="50000"/>
                    <a:satMod val="200000"/>
                  </a:srgbClr>
                </a:solidFill>
              </a:rPr>
              <a:pPr/>
              <a:t>‹#›</a:t>
            </a:fld>
            <a:endParaRPr lang="en-AU">
              <a:solidFill>
                <a:srgbClr val="E7DEC9">
                  <a:shade val="50000"/>
                  <a:satMod val="200000"/>
                </a:srgbClr>
              </a:solidFill>
            </a:endParaRPr>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Tree>
    <p:extLst>
      <p:ext uri="{BB962C8B-B14F-4D97-AF65-F5344CB8AC3E}">
        <p14:creationId xmlns:p14="http://schemas.microsoft.com/office/powerpoint/2010/main" val="38887423"/>
      </p:ext>
    </p:extLst>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02F6DC86-3D92-476F-837A-E82080DB3C58}" type="datetimeFigureOut">
              <a:rPr lang="en-AU" smtClean="0">
                <a:solidFill>
                  <a:srgbClr val="E7DEC9">
                    <a:shade val="50000"/>
                    <a:satMod val="200000"/>
                  </a:srgbClr>
                </a:solidFill>
              </a:rPr>
              <a:pPr/>
              <a:t>16/2/17</a:t>
            </a:fld>
            <a:endParaRPr lang="en-AU">
              <a:solidFill>
                <a:srgbClr val="E7DEC9">
                  <a:shade val="50000"/>
                  <a:satMod val="200000"/>
                </a:srgbClr>
              </a:solidFill>
            </a:endParaRPr>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AU">
              <a:solidFill>
                <a:srgbClr val="E7DEC9">
                  <a:shade val="50000"/>
                  <a:satMod val="200000"/>
                </a:srgbClr>
              </a:solidFill>
            </a:endParaRPr>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A0918A02-4F95-4EA2-A3F5-7426EAA1CAF4}" type="slidenum">
              <a:rPr lang="en-AU" smtClean="0">
                <a:solidFill>
                  <a:srgbClr val="E7DEC9">
                    <a:shade val="50000"/>
                    <a:satMod val="200000"/>
                  </a:srgbClr>
                </a:solidFill>
              </a:rPr>
              <a:pPr/>
              <a:t>‹#›</a:t>
            </a:fld>
            <a:endParaRPr lang="en-AU">
              <a:solidFill>
                <a:srgbClr val="E7DEC9">
                  <a:shade val="50000"/>
                  <a:satMod val="200000"/>
                </a:srgbClr>
              </a:solidFill>
            </a:endParaRPr>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Tree>
    <p:extLst>
      <p:ext uri="{BB962C8B-B14F-4D97-AF65-F5344CB8AC3E}">
        <p14:creationId xmlns:p14="http://schemas.microsoft.com/office/powerpoint/2010/main" val="2665786287"/>
      </p:ext>
    </p:extLst>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02F6DC86-3D92-476F-837A-E82080DB3C58}" type="datetimeFigureOut">
              <a:rPr lang="en-AU" smtClean="0">
                <a:solidFill>
                  <a:srgbClr val="E7DEC9">
                    <a:shade val="50000"/>
                    <a:satMod val="200000"/>
                  </a:srgbClr>
                </a:solidFill>
              </a:rPr>
              <a:pPr/>
              <a:t>16/2/17</a:t>
            </a:fld>
            <a:endParaRPr lang="en-AU">
              <a:solidFill>
                <a:srgbClr val="E7DEC9">
                  <a:shade val="50000"/>
                  <a:satMod val="200000"/>
                </a:srgbClr>
              </a:solidFill>
            </a:endParaRPr>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AU">
              <a:solidFill>
                <a:srgbClr val="E7DEC9">
                  <a:shade val="50000"/>
                  <a:satMod val="200000"/>
                </a:srgbClr>
              </a:solidFill>
            </a:endParaRPr>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A0918A02-4F95-4EA2-A3F5-7426EAA1CAF4}" type="slidenum">
              <a:rPr lang="en-AU" smtClean="0">
                <a:solidFill>
                  <a:srgbClr val="E7DEC9">
                    <a:shade val="50000"/>
                    <a:satMod val="200000"/>
                  </a:srgbClr>
                </a:solidFill>
              </a:rPr>
              <a:pPr/>
              <a:t>‹#›</a:t>
            </a:fld>
            <a:endParaRPr lang="en-AU">
              <a:solidFill>
                <a:srgbClr val="E7DEC9">
                  <a:shade val="50000"/>
                  <a:satMod val="200000"/>
                </a:srgbClr>
              </a:solidFill>
            </a:endParaRPr>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Tree>
    <p:extLst>
      <p:ext uri="{BB962C8B-B14F-4D97-AF65-F5344CB8AC3E}">
        <p14:creationId xmlns:p14="http://schemas.microsoft.com/office/powerpoint/2010/main" val="2420879896"/>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02F6DC86-3D92-476F-837A-E82080DB3C58}" type="datetimeFigureOut">
              <a:rPr lang="en-AU" smtClean="0">
                <a:solidFill>
                  <a:srgbClr val="E7DEC9">
                    <a:shade val="50000"/>
                    <a:satMod val="200000"/>
                  </a:srgbClr>
                </a:solidFill>
              </a:rPr>
              <a:pPr/>
              <a:t>16/2/17</a:t>
            </a:fld>
            <a:endParaRPr lang="en-AU">
              <a:solidFill>
                <a:srgbClr val="E7DEC9">
                  <a:shade val="50000"/>
                  <a:satMod val="200000"/>
                </a:srgbClr>
              </a:solidFill>
            </a:endParaRPr>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AU">
              <a:solidFill>
                <a:srgbClr val="E7DEC9">
                  <a:shade val="50000"/>
                  <a:satMod val="200000"/>
                </a:srgbClr>
              </a:solidFill>
            </a:endParaRPr>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A0918A02-4F95-4EA2-A3F5-7426EAA1CAF4}" type="slidenum">
              <a:rPr lang="en-AU" smtClean="0">
                <a:solidFill>
                  <a:srgbClr val="E7DEC9">
                    <a:shade val="50000"/>
                    <a:satMod val="200000"/>
                  </a:srgbClr>
                </a:solidFill>
              </a:rPr>
              <a:pPr/>
              <a:t>‹#›</a:t>
            </a:fld>
            <a:endParaRPr lang="en-AU">
              <a:solidFill>
                <a:srgbClr val="E7DEC9">
                  <a:shade val="50000"/>
                  <a:satMod val="200000"/>
                </a:srgbClr>
              </a:solidFill>
            </a:endParaRPr>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Tree>
    <p:extLst>
      <p:ext uri="{BB962C8B-B14F-4D97-AF65-F5344CB8AC3E}">
        <p14:creationId xmlns:p14="http://schemas.microsoft.com/office/powerpoint/2010/main" val="4123355618"/>
      </p:ext>
    </p:extLst>
  </p:cSld>
  <p:clrMap bg1="lt1" tx1="dk1" bg2="lt2" tx2="dk2" accent1="accent1" accent2="accent2" accent3="accent3" accent4="accent4" accent5="accent5" accent6="accent6" hlink="hlink" folHlink="folHlink"/>
  <p:sldLayoutIdLst>
    <p:sldLayoutId id="2147483742" r:id="rId1"/>
    <p:sldLayoutId id="2147483743" r:id="rId2"/>
    <p:sldLayoutId id="2147483744" r:id="rId3"/>
    <p:sldLayoutId id="2147483745" r:id="rId4"/>
    <p:sldLayoutId id="2147483746" r:id="rId5"/>
    <p:sldLayoutId id="2147483747" r:id="rId6"/>
    <p:sldLayoutId id="2147483748" r:id="rId7"/>
    <p:sldLayoutId id="2147483749" r:id="rId8"/>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9.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5.xml"/><Relationship Id="rId2" Type="http://schemas.openxmlformats.org/officeDocument/2006/relationships/notesSlide" Target="../notesSlides/notesSlide7.xml"/><Relationship Id="rId3" Type="http://schemas.openxmlformats.org/officeDocument/2006/relationships/image" Target="../media/image1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3.xml"/><Relationship Id="rId2" Type="http://schemas.openxmlformats.org/officeDocument/2006/relationships/notesSlide" Target="../notesSlides/notesSlide8.xml"/><Relationship Id="rId3" Type="http://schemas.openxmlformats.org/officeDocument/2006/relationships/image" Target="../media/image1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1.xml"/><Relationship Id="rId2" Type="http://schemas.openxmlformats.org/officeDocument/2006/relationships/notesSlide" Target="../notesSlides/notesSlide9.xml"/><Relationship Id="rId3" Type="http://schemas.openxmlformats.org/officeDocument/2006/relationships/image" Target="../media/image1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58.xml"/><Relationship Id="rId2" Type="http://schemas.openxmlformats.org/officeDocument/2006/relationships/image" Target="../media/image11.jpg"/><Relationship Id="rId3" Type="http://schemas.openxmlformats.org/officeDocument/2006/relationships/image" Target="../media/image12.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9.xml"/><Relationship Id="rId2" Type="http://schemas.openxmlformats.org/officeDocument/2006/relationships/notesSlide" Target="../notesSlides/notesSlide10.xml"/><Relationship Id="rId3" Type="http://schemas.openxmlformats.org/officeDocument/2006/relationships/image" Target="../media/image10.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7.xml"/><Relationship Id="rId2" Type="http://schemas.openxmlformats.org/officeDocument/2006/relationships/notesSlide" Target="../notesSlides/notesSlide11.xml"/><Relationship Id="rId3" Type="http://schemas.openxmlformats.org/officeDocument/2006/relationships/image" Target="../media/image1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0.xml"/><Relationship Id="rId2" Type="http://schemas.openxmlformats.org/officeDocument/2006/relationships/image" Target="../media/image13.jpg"/></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hyperlink" Target="#_ENREF_19"/><Relationship Id="rId1" Type="http://schemas.openxmlformats.org/officeDocument/2006/relationships/slideLayout" Target="../slideLayouts/slideLayout115.xml"/><Relationship Id="rId2" Type="http://schemas.openxmlformats.org/officeDocument/2006/relationships/notesSlide" Target="../notesSlides/notesSlide12.xml"/></Relationships>
</file>

<file path=ppt/slides/_rels/slide18.xml.rels><?xml version="1.0" encoding="UTF-8" standalone="yes"?>
<Relationships xmlns="http://schemas.openxmlformats.org/package/2006/relationships"><Relationship Id="rId3" Type="http://schemas.openxmlformats.org/officeDocument/2006/relationships/image" Target="../media/image15.jpeg"/><Relationship Id="rId4" Type="http://schemas.openxmlformats.org/officeDocument/2006/relationships/image" Target="../media/image16.jpeg"/><Relationship Id="rId5" Type="http://schemas.openxmlformats.org/officeDocument/2006/relationships/image" Target="cid:image003.jpg@01CFA5B9.D5E485D0" TargetMode="External"/><Relationship Id="rId6" Type="http://schemas.openxmlformats.org/officeDocument/2006/relationships/image" Target="../media/image17.jpeg"/><Relationship Id="rId7" Type="http://schemas.openxmlformats.org/officeDocument/2006/relationships/image" Target="../media/image18.jpeg"/><Relationship Id="rId1" Type="http://schemas.openxmlformats.org/officeDocument/2006/relationships/slideLayout" Target="../slideLayouts/slideLayout142.xml"/><Relationship Id="rId2" Type="http://schemas.openxmlformats.org/officeDocument/2006/relationships/image" Target="../media/image14.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3.xml"/><Relationship Id="rId2" Type="http://schemas.openxmlformats.org/officeDocument/2006/relationships/notesSlide" Target="../notesSlides/notesSlide13.xml"/><Relationship Id="rId3" Type="http://schemas.openxmlformats.org/officeDocument/2006/relationships/image" Target="../media/image1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3" Type="http://schemas.openxmlformats.org/officeDocument/2006/relationships/hyperlink" Target="#_ENREF_15"/><Relationship Id="rId4" Type="http://schemas.openxmlformats.org/officeDocument/2006/relationships/hyperlink" Target="#_ENREF_13"/><Relationship Id="rId5" Type="http://schemas.openxmlformats.org/officeDocument/2006/relationships/hyperlink" Target="#_ENREF_17"/><Relationship Id="rId6" Type="http://schemas.openxmlformats.org/officeDocument/2006/relationships/hyperlink" Target="#_ENREF_7"/><Relationship Id="rId7" Type="http://schemas.openxmlformats.org/officeDocument/2006/relationships/hyperlink" Target="#_ENREF_14"/><Relationship Id="rId1" Type="http://schemas.openxmlformats.org/officeDocument/2006/relationships/slideLayout" Target="../slideLayouts/slideLayout134.xml"/><Relationship Id="rId2" Type="http://schemas.openxmlformats.org/officeDocument/2006/relationships/hyperlink" Target="#_ENREF_6"/></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xml"/><Relationship Id="rId3" Type="http://schemas.openxmlformats.org/officeDocument/2006/relationships/image" Target="../media/image1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notesSlide" Target="../notesSlides/notesSlide2.xml"/><Relationship Id="rId3" Type="http://schemas.openxmlformats.org/officeDocument/2006/relationships/image" Target="../media/image1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7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3.xml"/><Relationship Id="rId2" Type="http://schemas.openxmlformats.org/officeDocument/2006/relationships/notesSlide" Target="../notesSlides/notesSlide3.xml"/><Relationship Id="rId3" Type="http://schemas.openxmlformats.org/officeDocument/2006/relationships/image" Target="../media/image1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1.xml"/><Relationship Id="rId2" Type="http://schemas.openxmlformats.org/officeDocument/2006/relationships/notesSlide" Target="../notesSlides/notesSlide4.xml"/><Relationship Id="rId3" Type="http://schemas.openxmlformats.org/officeDocument/2006/relationships/image" Target="../media/image1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9.xml"/><Relationship Id="rId2" Type="http://schemas.openxmlformats.org/officeDocument/2006/relationships/notesSlide" Target="../notesSlides/notesSlide5.xml"/><Relationship Id="rId3" Type="http://schemas.openxmlformats.org/officeDocument/2006/relationships/image" Target="../media/image1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7.xml"/><Relationship Id="rId2" Type="http://schemas.openxmlformats.org/officeDocument/2006/relationships/notesSlide" Target="../notesSlides/notesSlide6.xml"/><Relationship Id="rId3"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itle 3"/>
          <p:cNvSpPr>
            <a:spLocks noGrp="1"/>
          </p:cNvSpPr>
          <p:nvPr>
            <p:ph type="ctrTitle"/>
          </p:nvPr>
        </p:nvSpPr>
        <p:spPr>
          <a:xfrm>
            <a:off x="755576" y="2420888"/>
            <a:ext cx="7772400" cy="1470025"/>
          </a:xfrm>
        </p:spPr>
        <p:txBody>
          <a:bodyPr>
            <a:normAutofit fontScale="90000"/>
          </a:bodyPr>
          <a:lstStyle/>
          <a:p>
            <a:r>
              <a:rPr lang="en-AU" dirty="0" smtClean="0">
                <a:latin typeface="Montserrat" panose="02000505000000020004" pitchFamily="2" charset="0"/>
              </a:rPr>
              <a:t>Advancing practice in the care of people with dementia</a:t>
            </a:r>
            <a:endParaRPr lang="en-AU" dirty="0">
              <a:latin typeface="Montserrat" panose="02000505000000020004" pitchFamily="2" charset="0"/>
            </a:endParaRPr>
          </a:p>
        </p:txBody>
      </p:sp>
    </p:spTree>
    <p:extLst>
      <p:ext uri="{BB962C8B-B14F-4D97-AF65-F5344CB8AC3E}">
        <p14:creationId xmlns:p14="http://schemas.microsoft.com/office/powerpoint/2010/main" val="248890020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751" y="6192322"/>
            <a:ext cx="622300" cy="628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txBox="1">
            <a:spLocks/>
          </p:cNvSpPr>
          <p:nvPr/>
        </p:nvSpPr>
        <p:spPr>
          <a:xfrm>
            <a:off x="323528" y="1196752"/>
            <a:ext cx="8640960" cy="420506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AU" sz="2400" b="0" i="0" u="none" strike="noStrike" kern="1200" cap="none" spc="0" normalizeH="0" baseline="0" noProof="0" dirty="0" smtClean="0">
                <a:ln>
                  <a:noFill/>
                </a:ln>
                <a:solidFill>
                  <a:sysClr val="windowText" lastClr="000000"/>
                </a:solidFill>
                <a:effectLst/>
                <a:uLnTx/>
                <a:uFillTx/>
                <a:latin typeface="Montserrat" panose="02000505000000020004" pitchFamily="2" charset="0"/>
              </a:rPr>
              <a:t>It is not necessarily the dementia that affects the sense of self; it is often the changed relationship and responses from those around the person with dementia that has the biggest impact. </a:t>
            </a: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AU" sz="2400" b="0" i="0" u="none" strike="noStrike" kern="1200" cap="none" spc="0" normalizeH="0" baseline="0" noProof="0" dirty="0" smtClean="0">
              <a:ln>
                <a:noFill/>
              </a:ln>
              <a:solidFill>
                <a:sysClr val="windowText" lastClr="000000"/>
              </a:solidFill>
              <a:effectLst/>
              <a:uLnTx/>
              <a:uFillTx/>
              <a:latin typeface="Montserrat" panose="02000505000000020004" pitchFamily="2" charset="0"/>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AU" sz="2400" b="0" i="0" u="none" strike="noStrike" kern="1200" cap="none" spc="0" normalizeH="0" baseline="0" noProof="0" dirty="0" smtClean="0">
                <a:ln>
                  <a:noFill/>
                </a:ln>
                <a:solidFill>
                  <a:sysClr val="windowText" lastClr="000000"/>
                </a:solidFill>
                <a:effectLst/>
                <a:uLnTx/>
                <a:uFillTx/>
                <a:latin typeface="Montserrat" panose="02000505000000020004" pitchFamily="2" charset="0"/>
              </a:rPr>
              <a:t>Our role as care providers is to support the person living with dementia to maintain personhood. We can achieve this through person-centred care, the quality of the relationship we develop with the person, and understanding the persons experience of dementia and of the experience of care.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AU" sz="2400" b="0" i="0" u="none" strike="noStrike" kern="1200" cap="none" spc="0" normalizeH="0" baseline="0" noProof="0" dirty="0">
              <a:ln>
                <a:noFill/>
              </a:ln>
              <a:solidFill>
                <a:sysClr val="windowText" lastClr="000000"/>
              </a:solidFill>
              <a:effectLst/>
              <a:uLnTx/>
              <a:uFillTx/>
              <a:latin typeface="Montserrat" panose="02000505000000020004" pitchFamily="2" charset="0"/>
            </a:endParaRPr>
          </a:p>
        </p:txBody>
      </p:sp>
      <p:sp>
        <p:nvSpPr>
          <p:cNvPr id="4" name="Title 1"/>
          <p:cNvSpPr txBox="1">
            <a:spLocks/>
          </p:cNvSpPr>
          <p:nvPr/>
        </p:nvSpPr>
        <p:spPr>
          <a:xfrm>
            <a:off x="107504" y="116632"/>
            <a:ext cx="5904656" cy="66446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AU" sz="2800" b="1" i="0" u="none" strike="noStrike" kern="1200" cap="none" spc="0" normalizeH="0" baseline="0" noProof="0" dirty="0" smtClean="0">
                <a:ln>
                  <a:noFill/>
                </a:ln>
                <a:solidFill>
                  <a:sysClr val="windowText" lastClr="000000"/>
                </a:solidFill>
                <a:effectLst/>
                <a:uLnTx/>
                <a:uFillTx/>
                <a:latin typeface="Montserrat" panose="02000505000000020004" pitchFamily="2" charset="0"/>
              </a:rPr>
              <a:t>Self identity and personhood</a:t>
            </a:r>
            <a:endParaRPr kumimoji="0" lang="en-AU" sz="2800" b="1" i="0" u="none" strike="noStrike" kern="1200" cap="none" spc="0" normalizeH="0" baseline="0" noProof="0" dirty="0">
              <a:ln>
                <a:noFill/>
              </a:ln>
              <a:solidFill>
                <a:sysClr val="windowText" lastClr="000000"/>
              </a:solidFill>
              <a:effectLst/>
              <a:uLnTx/>
              <a:uFillTx/>
              <a:latin typeface="Montserrat" panose="02000505000000020004" pitchFamily="2" charset="0"/>
            </a:endParaRPr>
          </a:p>
        </p:txBody>
      </p:sp>
    </p:spTree>
    <p:extLst>
      <p:ext uri="{BB962C8B-B14F-4D97-AF65-F5344CB8AC3E}">
        <p14:creationId xmlns:p14="http://schemas.microsoft.com/office/powerpoint/2010/main" val="84529117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751" y="6192322"/>
            <a:ext cx="622300" cy="628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txBox="1">
            <a:spLocks/>
          </p:cNvSpPr>
          <p:nvPr/>
        </p:nvSpPr>
        <p:spPr>
          <a:xfrm>
            <a:off x="611560" y="1484784"/>
            <a:ext cx="7941568" cy="1080120"/>
          </a:xfrm>
          <a:prstGeom prst="rect">
            <a:avLst/>
          </a:prstGeom>
        </p:spPr>
        <p:txBody>
          <a:bodyPr vert="horz" lIns="91440" tIns="45720" rIns="91440" bIns="45720" rtlCol="0">
            <a:normAutofit fontScale="925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AU" sz="2400" b="0" i="0" u="none" strike="noStrike" kern="1200" cap="none" spc="0" normalizeH="0" baseline="0" noProof="0" dirty="0" smtClean="0">
                <a:ln>
                  <a:noFill/>
                </a:ln>
                <a:solidFill>
                  <a:sysClr val="windowText" lastClr="000000"/>
                </a:solidFill>
                <a:effectLst/>
                <a:uLnTx/>
                <a:uFillTx/>
                <a:latin typeface="Montserrat" panose="02000505000000020004" pitchFamily="2" charset="0"/>
              </a:rPr>
              <a:t>PCC has same constructs as quality care</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AU" sz="2400" b="0" i="0" u="none" strike="noStrike" kern="1200" cap="none" spc="0" normalizeH="0" baseline="0" noProof="0" dirty="0" smtClean="0">
                <a:ln>
                  <a:noFill/>
                </a:ln>
                <a:solidFill>
                  <a:sysClr val="windowText" lastClr="000000"/>
                </a:solidFill>
                <a:effectLst/>
                <a:uLnTx/>
                <a:uFillTx/>
                <a:latin typeface="Montserrat" panose="02000505000000020004" pitchFamily="2" charset="0"/>
              </a:rPr>
              <a:t>Reflected in Quality Standards for all care settings</a:t>
            </a:r>
            <a:endParaRPr kumimoji="0" lang="en-AU" sz="2400" b="0" i="0" u="none" strike="noStrike" kern="1200" cap="none" spc="0" normalizeH="0" baseline="0" noProof="0" dirty="0">
              <a:ln>
                <a:noFill/>
              </a:ln>
              <a:solidFill>
                <a:sysClr val="windowText" lastClr="000000"/>
              </a:solidFill>
              <a:effectLst/>
              <a:uLnTx/>
              <a:uFillTx/>
              <a:latin typeface="Montserrat" panose="02000505000000020004" pitchFamily="2" charset="0"/>
            </a:endParaRPr>
          </a:p>
        </p:txBody>
      </p:sp>
      <p:sp>
        <p:nvSpPr>
          <p:cNvPr id="4" name="Title 1"/>
          <p:cNvSpPr txBox="1">
            <a:spLocks/>
          </p:cNvSpPr>
          <p:nvPr/>
        </p:nvSpPr>
        <p:spPr>
          <a:xfrm>
            <a:off x="195972" y="116632"/>
            <a:ext cx="8229600" cy="602969"/>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1200" cap="none" spc="0" normalizeH="0" baseline="0" noProof="0" dirty="0" smtClean="0">
                <a:ln>
                  <a:noFill/>
                </a:ln>
                <a:solidFill>
                  <a:sysClr val="windowText" lastClr="000000"/>
                </a:solidFill>
                <a:effectLst/>
                <a:uLnTx/>
                <a:uFillTx/>
                <a:latin typeface="Montserrat" panose="02000505000000020004" pitchFamily="2" charset="0"/>
              </a:rPr>
              <a:t>The quality agenda and person-</a:t>
            </a:r>
            <a:r>
              <a:rPr kumimoji="0" lang="en-US" sz="2800" b="1" i="0" u="none" strike="noStrike" kern="1200" cap="none" spc="0" normalizeH="0" baseline="0" noProof="0" dirty="0" err="1" smtClean="0">
                <a:ln>
                  <a:noFill/>
                </a:ln>
                <a:solidFill>
                  <a:sysClr val="windowText" lastClr="000000"/>
                </a:solidFill>
                <a:effectLst/>
                <a:uLnTx/>
                <a:uFillTx/>
                <a:latin typeface="Montserrat" panose="02000505000000020004" pitchFamily="2" charset="0"/>
              </a:rPr>
              <a:t>centred</a:t>
            </a:r>
            <a:r>
              <a:rPr kumimoji="0" lang="en-US" sz="2800" b="1" i="0" u="none" strike="noStrike" kern="1200" cap="none" spc="0" normalizeH="0" baseline="0" noProof="0" dirty="0" smtClean="0">
                <a:ln>
                  <a:noFill/>
                </a:ln>
                <a:solidFill>
                  <a:sysClr val="windowText" lastClr="000000"/>
                </a:solidFill>
                <a:effectLst/>
                <a:uLnTx/>
                <a:uFillTx/>
                <a:latin typeface="Montserrat" panose="02000505000000020004" pitchFamily="2" charset="0"/>
              </a:rPr>
              <a:t> care </a:t>
            </a:r>
            <a:endParaRPr kumimoji="0" lang="en-AU" sz="2800" b="0" i="0" u="none" strike="noStrike" kern="1200" cap="none" spc="0" normalizeH="0" baseline="0" noProof="0" dirty="0">
              <a:ln>
                <a:noFill/>
              </a:ln>
              <a:solidFill>
                <a:sysClr val="windowText" lastClr="000000"/>
              </a:solidFill>
              <a:effectLst/>
              <a:uLnTx/>
              <a:uFillTx/>
              <a:latin typeface="Montserrat" panose="02000505000000020004" pitchFamily="2" charset="0"/>
            </a:endParaRPr>
          </a:p>
        </p:txBody>
      </p:sp>
    </p:spTree>
    <p:extLst>
      <p:ext uri="{BB962C8B-B14F-4D97-AF65-F5344CB8AC3E}">
        <p14:creationId xmlns:p14="http://schemas.microsoft.com/office/powerpoint/2010/main" val="126884565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751" y="6192322"/>
            <a:ext cx="622300" cy="628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itle 1"/>
          <p:cNvSpPr txBox="1">
            <a:spLocks/>
          </p:cNvSpPr>
          <p:nvPr/>
        </p:nvSpPr>
        <p:spPr>
          <a:xfrm>
            <a:off x="97160" y="188640"/>
            <a:ext cx="4474840" cy="56207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AU" sz="2800" b="1" i="0" u="none" strike="noStrike" kern="1200" cap="none" spc="0" normalizeH="0" baseline="0" noProof="0" dirty="0" smtClean="0">
                <a:ln>
                  <a:noFill/>
                </a:ln>
                <a:solidFill>
                  <a:sysClr val="windowText" lastClr="000000"/>
                </a:solidFill>
                <a:effectLst/>
                <a:uLnTx/>
                <a:uFillTx/>
                <a:latin typeface="Montserrat" panose="02000505000000020004" pitchFamily="2" charset="0"/>
              </a:rPr>
              <a:t>The experience of care</a:t>
            </a:r>
            <a:endParaRPr kumimoji="0" lang="en-AU" sz="2800" b="1" i="0" u="none" strike="noStrike" kern="1200" cap="none" spc="0" normalizeH="0" baseline="0" noProof="0" dirty="0">
              <a:ln>
                <a:noFill/>
              </a:ln>
              <a:solidFill>
                <a:sysClr val="windowText" lastClr="000000"/>
              </a:solidFill>
              <a:effectLst/>
              <a:uLnTx/>
              <a:uFillTx/>
              <a:latin typeface="Montserrat" panose="02000505000000020004" pitchFamily="2" charset="0"/>
            </a:endParaRPr>
          </a:p>
        </p:txBody>
      </p:sp>
      <p:sp>
        <p:nvSpPr>
          <p:cNvPr id="4" name="Content Placeholder 2"/>
          <p:cNvSpPr txBox="1">
            <a:spLocks/>
          </p:cNvSpPr>
          <p:nvPr/>
        </p:nvSpPr>
        <p:spPr>
          <a:xfrm>
            <a:off x="456842" y="1124744"/>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600"/>
              </a:spcAft>
              <a:buClrTx/>
              <a:buSzTx/>
              <a:buFont typeface="Arial" pitchFamily="34" charset="0"/>
              <a:buChar char="•"/>
              <a:tabLst/>
              <a:defRPr/>
            </a:pPr>
            <a:r>
              <a:rPr kumimoji="0" lang="en-AU" sz="2400" b="0" i="0" u="none" strike="noStrike" kern="1200" cap="none" spc="0" normalizeH="0" baseline="0" noProof="0" dirty="0" smtClean="0">
                <a:ln>
                  <a:noFill/>
                </a:ln>
                <a:solidFill>
                  <a:sysClr val="windowText" lastClr="000000"/>
                </a:solidFill>
                <a:effectLst/>
                <a:uLnTx/>
                <a:uFillTx/>
                <a:latin typeface="Montserrat" panose="02000505000000020004" pitchFamily="2" charset="0"/>
              </a:rPr>
              <a:t>recognise how our care practices impact on the person and their families. </a:t>
            </a:r>
          </a:p>
          <a:p>
            <a:pPr marL="342900" marR="0" lvl="0" indent="-342900" algn="l" defTabSz="914400" rtl="0" eaLnBrk="1" fontAlgn="auto" latinLnBrk="0" hangingPunct="1">
              <a:lnSpc>
                <a:spcPct val="100000"/>
              </a:lnSpc>
              <a:spcBef>
                <a:spcPct val="20000"/>
              </a:spcBef>
              <a:spcAft>
                <a:spcPts val="600"/>
              </a:spcAft>
              <a:buClrTx/>
              <a:buSzTx/>
              <a:buFont typeface="Arial" pitchFamily="34" charset="0"/>
              <a:buChar char="•"/>
              <a:tabLst/>
              <a:defRPr/>
            </a:pPr>
            <a:r>
              <a:rPr kumimoji="0" lang="en-AU" sz="2400" b="0" i="0" u="none" strike="noStrike" kern="1200" cap="none" spc="0" normalizeH="0" baseline="0" noProof="0" dirty="0" smtClean="0">
                <a:ln>
                  <a:noFill/>
                </a:ln>
                <a:solidFill>
                  <a:sysClr val="windowText" lastClr="000000"/>
                </a:solidFill>
                <a:effectLst/>
                <a:uLnTx/>
                <a:uFillTx/>
                <a:latin typeface="Montserrat" panose="02000505000000020004" pitchFamily="2" charset="0"/>
              </a:rPr>
              <a:t>move away from ways of working that are centred on the task or medical condition to see the person behind the disease (</a:t>
            </a:r>
            <a:r>
              <a:rPr kumimoji="0" lang="en-AU" sz="2400" b="0" i="0" u="none" strike="noStrike" kern="1200" cap="none" spc="0" normalizeH="0" baseline="0" noProof="0" dirty="0" err="1" smtClean="0">
                <a:ln>
                  <a:noFill/>
                </a:ln>
                <a:solidFill>
                  <a:sysClr val="windowText" lastClr="000000"/>
                </a:solidFill>
                <a:effectLst/>
                <a:uLnTx/>
                <a:uFillTx/>
                <a:latin typeface="Montserrat" panose="02000505000000020004" pitchFamily="2" charset="0"/>
              </a:rPr>
              <a:t>Edvardsson</a:t>
            </a:r>
            <a:r>
              <a:rPr kumimoji="0" lang="en-AU" sz="2400" b="0" i="0" u="none" strike="noStrike" kern="1200" cap="none" spc="0" normalizeH="0" baseline="0" noProof="0" dirty="0" smtClean="0">
                <a:ln>
                  <a:noFill/>
                </a:ln>
                <a:solidFill>
                  <a:sysClr val="windowText" lastClr="000000"/>
                </a:solidFill>
                <a:effectLst/>
                <a:uLnTx/>
                <a:uFillTx/>
                <a:latin typeface="Montserrat" panose="02000505000000020004" pitchFamily="2" charset="0"/>
              </a:rPr>
              <a:t> et al, 2010). </a:t>
            </a:r>
          </a:p>
          <a:p>
            <a:pPr marL="342900" marR="0" lvl="0" indent="-342900" algn="l" defTabSz="914400" rtl="0" eaLnBrk="1" fontAlgn="auto" latinLnBrk="0" hangingPunct="1">
              <a:lnSpc>
                <a:spcPct val="100000"/>
              </a:lnSpc>
              <a:spcBef>
                <a:spcPct val="20000"/>
              </a:spcBef>
              <a:spcAft>
                <a:spcPts val="600"/>
              </a:spcAft>
              <a:buClrTx/>
              <a:buSzTx/>
              <a:buFont typeface="Arial" pitchFamily="34" charset="0"/>
              <a:buChar char="•"/>
              <a:tabLst/>
              <a:defRPr/>
            </a:pPr>
            <a:r>
              <a:rPr kumimoji="0" lang="en-AU" sz="2400" b="0" i="0" u="none" strike="noStrike" kern="1200" cap="none" spc="0" normalizeH="0" baseline="0" noProof="0" dirty="0" smtClean="0">
                <a:ln>
                  <a:noFill/>
                </a:ln>
                <a:solidFill>
                  <a:sysClr val="windowText" lastClr="000000"/>
                </a:solidFill>
                <a:effectLst/>
                <a:uLnTx/>
                <a:uFillTx/>
                <a:latin typeface="Montserrat" panose="02000505000000020004" pitchFamily="2" charset="0"/>
              </a:rPr>
              <a:t>the experience of being a care recipient of hospital, community or residential aged care has been described and encourages service providers to ensure their practices promote quality of care and quality of life.</a:t>
            </a:r>
            <a:endParaRPr kumimoji="0" lang="en-AU" sz="2400" b="0" i="0" u="none" strike="noStrike" kern="1200" cap="none" spc="0" normalizeH="0" baseline="0" noProof="0" dirty="0">
              <a:ln>
                <a:noFill/>
              </a:ln>
              <a:solidFill>
                <a:sysClr val="windowText" lastClr="000000"/>
              </a:solidFill>
              <a:effectLst/>
              <a:uLnTx/>
              <a:uFillTx/>
              <a:latin typeface="Montserrat" panose="02000505000000020004" pitchFamily="2" charset="0"/>
            </a:endParaRPr>
          </a:p>
        </p:txBody>
      </p:sp>
    </p:spTree>
    <p:extLst>
      <p:ext uri="{BB962C8B-B14F-4D97-AF65-F5344CB8AC3E}">
        <p14:creationId xmlns:p14="http://schemas.microsoft.com/office/powerpoint/2010/main" val="194545526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5050" y="404664"/>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AU" sz="2800" b="1" i="0" u="none" strike="noStrike" kern="1200" cap="none" spc="0" normalizeH="0" baseline="0" noProof="0" dirty="0" smtClean="0">
                <a:ln>
                  <a:noFill/>
                </a:ln>
                <a:solidFill>
                  <a:sysClr val="windowText" lastClr="000000"/>
                </a:solidFill>
                <a:effectLst/>
                <a:uLnTx/>
                <a:uFillTx/>
                <a:latin typeface="Montserrat" panose="02000505000000020004" pitchFamily="2" charset="0"/>
              </a:rPr>
              <a:t>The person-centred workplace</a:t>
            </a:r>
            <a:endParaRPr kumimoji="0" lang="en-AU" sz="2800" b="1" i="0" u="none" strike="noStrike" kern="1200" cap="none" spc="0" normalizeH="0" baseline="0" noProof="0" dirty="0">
              <a:ln>
                <a:noFill/>
              </a:ln>
              <a:solidFill>
                <a:sysClr val="windowText" lastClr="000000"/>
              </a:solidFill>
              <a:effectLst/>
              <a:uLnTx/>
              <a:uFillTx/>
              <a:latin typeface="Montserrat" panose="02000505000000020004" pitchFamily="2" charset="0"/>
            </a:endParaRPr>
          </a:p>
        </p:txBody>
      </p:sp>
      <p:grpSp>
        <p:nvGrpSpPr>
          <p:cNvPr id="3" name="Group 2"/>
          <p:cNvGrpSpPr/>
          <p:nvPr/>
        </p:nvGrpSpPr>
        <p:grpSpPr>
          <a:xfrm>
            <a:off x="2483768" y="3717032"/>
            <a:ext cx="3960000" cy="2520000"/>
            <a:chOff x="1835696" y="3861048"/>
            <a:chExt cx="3683486" cy="2304000"/>
          </a:xfrm>
        </p:grpSpPr>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t="14462"/>
            <a:stretch/>
          </p:blipFill>
          <p:spPr>
            <a:xfrm>
              <a:off x="1835696" y="3861048"/>
              <a:ext cx="3683486" cy="2304000"/>
            </a:xfrm>
            <a:prstGeom prst="rect">
              <a:avLst/>
            </a:prstGeom>
          </p:spPr>
        </p:pic>
        <p:pic>
          <p:nvPicPr>
            <p:cNvPr id="5" name="Picture 4"/>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590287" y="4005064"/>
              <a:ext cx="2163380" cy="1440000"/>
            </a:xfrm>
            <a:prstGeom prst="rect">
              <a:avLst/>
            </a:prstGeom>
          </p:spPr>
        </p:pic>
      </p:grpSp>
      <p:sp>
        <p:nvSpPr>
          <p:cNvPr id="6" name="Content Placeholder 2"/>
          <p:cNvSpPr txBox="1">
            <a:spLocks/>
          </p:cNvSpPr>
          <p:nvPr/>
        </p:nvSpPr>
        <p:spPr>
          <a:xfrm>
            <a:off x="395536" y="1840260"/>
            <a:ext cx="8229600" cy="172819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AU" sz="2400" b="0" i="0" u="none" strike="noStrike" kern="1200" cap="none" spc="0" normalizeH="0" baseline="0" noProof="0" dirty="0" err="1" smtClean="0">
                <a:ln>
                  <a:noFill/>
                </a:ln>
                <a:solidFill>
                  <a:sysClr val="windowText" lastClr="000000"/>
                </a:solidFill>
                <a:effectLst/>
                <a:uLnTx/>
                <a:uFillTx/>
                <a:latin typeface="Montserrat" panose="02000505000000020004" pitchFamily="2" charset="0"/>
              </a:rPr>
              <a:t>Kitwood</a:t>
            </a:r>
            <a:r>
              <a:rPr kumimoji="0" lang="en-AU" sz="2400" b="0" i="0" u="none" strike="noStrike" kern="1200" cap="none" spc="0" normalizeH="0" baseline="0" noProof="0" dirty="0" smtClean="0">
                <a:ln>
                  <a:noFill/>
                </a:ln>
                <a:solidFill>
                  <a:sysClr val="windowText" lastClr="000000"/>
                </a:solidFill>
                <a:effectLst/>
                <a:uLnTx/>
                <a:uFillTx/>
                <a:latin typeface="Montserrat" panose="02000505000000020004" pitchFamily="2" charset="0"/>
              </a:rPr>
              <a:t> (1997) strongly advocated that in order for staff to provide person-centred care they need to experience a person-centred workplace</a:t>
            </a: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AU" sz="2400" b="0" i="0" u="none" strike="noStrike" kern="1200" cap="none" spc="0" normalizeH="0" baseline="0" noProof="0" dirty="0">
              <a:ln>
                <a:noFill/>
              </a:ln>
              <a:solidFill>
                <a:sysClr val="windowText" lastClr="000000"/>
              </a:solidFill>
              <a:effectLst/>
              <a:uLnTx/>
              <a:uFillTx/>
              <a:latin typeface="Montserrat" panose="02000505000000020004" pitchFamily="2" charset="0"/>
            </a:endParaRPr>
          </a:p>
        </p:txBody>
      </p:sp>
    </p:spTree>
    <p:extLst>
      <p:ext uri="{BB962C8B-B14F-4D97-AF65-F5344CB8AC3E}">
        <p14:creationId xmlns:p14="http://schemas.microsoft.com/office/powerpoint/2010/main" val="413810219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751" y="6192322"/>
            <a:ext cx="622300" cy="628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itle 1"/>
          <p:cNvSpPr txBox="1">
            <a:spLocks/>
          </p:cNvSpPr>
          <p:nvPr/>
        </p:nvSpPr>
        <p:spPr>
          <a:xfrm>
            <a:off x="195147" y="181044"/>
            <a:ext cx="6336704" cy="43204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AU" sz="2800" b="1" i="0" u="none" strike="noStrike" kern="1200" cap="none" spc="0" normalizeH="0" baseline="0" noProof="0" dirty="0" smtClean="0">
                <a:ln>
                  <a:noFill/>
                </a:ln>
                <a:solidFill>
                  <a:sysClr val="windowText" lastClr="000000"/>
                </a:solidFill>
                <a:effectLst/>
                <a:uLnTx/>
                <a:uFillTx/>
                <a:latin typeface="Montserrat" panose="02000505000000020004" pitchFamily="2" charset="0"/>
              </a:rPr>
              <a:t>A person-centred organisation</a:t>
            </a:r>
            <a:endParaRPr kumimoji="0" lang="en-AU" sz="2800" b="1" i="0" u="none" strike="noStrike" kern="1200" cap="none" spc="0" normalizeH="0" baseline="0" noProof="0" dirty="0">
              <a:ln>
                <a:noFill/>
              </a:ln>
              <a:solidFill>
                <a:sysClr val="windowText" lastClr="000000"/>
              </a:solidFill>
              <a:effectLst/>
              <a:uLnTx/>
              <a:uFillTx/>
              <a:latin typeface="Montserrat" panose="02000505000000020004" pitchFamily="2" charset="0"/>
            </a:endParaRPr>
          </a:p>
        </p:txBody>
      </p:sp>
      <p:sp>
        <p:nvSpPr>
          <p:cNvPr id="4" name="Content Placeholder 2"/>
          <p:cNvSpPr txBox="1">
            <a:spLocks/>
          </p:cNvSpPr>
          <p:nvPr/>
        </p:nvSpPr>
        <p:spPr>
          <a:xfrm>
            <a:off x="480901" y="764704"/>
            <a:ext cx="8507288" cy="554461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20000"/>
              </a:lnSpc>
              <a:spcBef>
                <a:spcPct val="20000"/>
              </a:spcBef>
              <a:spcAft>
                <a:spcPts val="600"/>
              </a:spcAft>
              <a:buClrTx/>
              <a:buSzTx/>
              <a:buFont typeface="Arial" pitchFamily="34" charset="0"/>
              <a:buNone/>
              <a:tabLst/>
              <a:defRPr/>
            </a:pPr>
            <a:r>
              <a:rPr kumimoji="0" lang="en-AU" sz="1800" b="0" i="0" u="none" strike="noStrike" kern="1200" cap="none" spc="0" normalizeH="0" baseline="0" noProof="0" dirty="0" smtClean="0">
                <a:ln>
                  <a:noFill/>
                </a:ln>
                <a:solidFill>
                  <a:sysClr val="windowText" lastClr="000000"/>
                </a:solidFill>
                <a:effectLst/>
                <a:uLnTx/>
                <a:uFillTx/>
                <a:latin typeface="Montserrat" panose="02000505000000020004" pitchFamily="2" charset="0"/>
              </a:rPr>
              <a:t>A person-centred organisation will have:</a:t>
            </a:r>
          </a:p>
          <a:p>
            <a:pPr marL="342900" marR="0" lvl="0" indent="-342900" algn="l" defTabSz="914400" rtl="0" eaLnBrk="1" fontAlgn="auto" latinLnBrk="0" hangingPunct="1">
              <a:lnSpc>
                <a:spcPct val="120000"/>
              </a:lnSpc>
              <a:spcBef>
                <a:spcPct val="20000"/>
              </a:spcBef>
              <a:spcAft>
                <a:spcPts val="600"/>
              </a:spcAft>
              <a:buClrTx/>
              <a:buSzTx/>
              <a:buFont typeface="Arial" pitchFamily="34" charset="0"/>
              <a:buChar char="•"/>
              <a:tabLst/>
              <a:defRPr/>
            </a:pPr>
            <a:r>
              <a:rPr kumimoji="0" lang="en-AU" sz="1800" b="0" i="0" u="none" strike="noStrike" kern="1200" cap="none" spc="0" normalizeH="0" baseline="0" noProof="0" dirty="0" smtClean="0">
                <a:ln>
                  <a:noFill/>
                </a:ln>
                <a:solidFill>
                  <a:sysClr val="windowText" lastClr="000000"/>
                </a:solidFill>
                <a:effectLst/>
                <a:uLnTx/>
                <a:uFillTx/>
                <a:latin typeface="Montserrat" panose="02000505000000020004" pitchFamily="2" charset="0"/>
              </a:rPr>
              <a:t>a person-centred philosophy that is understood and embraced by all staff</a:t>
            </a:r>
          </a:p>
          <a:p>
            <a:pPr marL="342900" marR="0" lvl="0" indent="-342900" algn="l" defTabSz="914400" rtl="0" eaLnBrk="1" fontAlgn="auto" latinLnBrk="0" hangingPunct="1">
              <a:lnSpc>
                <a:spcPct val="120000"/>
              </a:lnSpc>
              <a:spcBef>
                <a:spcPct val="20000"/>
              </a:spcBef>
              <a:spcAft>
                <a:spcPts val="600"/>
              </a:spcAft>
              <a:buClrTx/>
              <a:buSzTx/>
              <a:buFont typeface="Arial" pitchFamily="34" charset="0"/>
              <a:buChar char="•"/>
              <a:tabLst/>
              <a:defRPr/>
            </a:pPr>
            <a:r>
              <a:rPr kumimoji="0" lang="en-AU" sz="1800" b="0" i="0" u="none" strike="noStrike" kern="1200" cap="none" spc="0" normalizeH="0" baseline="0" noProof="0" dirty="0" smtClean="0">
                <a:ln>
                  <a:noFill/>
                </a:ln>
                <a:solidFill>
                  <a:sysClr val="windowText" lastClr="000000"/>
                </a:solidFill>
                <a:effectLst/>
                <a:uLnTx/>
                <a:uFillTx/>
                <a:latin typeface="Montserrat" panose="02000505000000020004" pitchFamily="2" charset="0"/>
              </a:rPr>
              <a:t>leadership that models person-</a:t>
            </a:r>
            <a:r>
              <a:rPr kumimoji="0" lang="en-AU" sz="1800" b="0" i="0" u="none" strike="noStrike" kern="1200" cap="none" spc="0" normalizeH="0" baseline="0" noProof="0" dirty="0" err="1" smtClean="0">
                <a:ln>
                  <a:noFill/>
                </a:ln>
                <a:solidFill>
                  <a:sysClr val="windowText" lastClr="000000"/>
                </a:solidFill>
                <a:effectLst/>
                <a:uLnTx/>
                <a:uFillTx/>
                <a:latin typeface="Montserrat" panose="02000505000000020004" pitchFamily="2" charset="0"/>
              </a:rPr>
              <a:t>centredness</a:t>
            </a:r>
            <a:r>
              <a:rPr kumimoji="0" lang="en-AU" sz="1800" b="0" i="0" u="none" strike="noStrike" kern="1200" cap="none" spc="0" normalizeH="0" baseline="0" noProof="0" dirty="0" smtClean="0">
                <a:ln>
                  <a:noFill/>
                </a:ln>
                <a:solidFill>
                  <a:sysClr val="windowText" lastClr="000000"/>
                </a:solidFill>
                <a:effectLst/>
                <a:uLnTx/>
                <a:uFillTx/>
                <a:latin typeface="Montserrat" panose="02000505000000020004" pitchFamily="2" charset="0"/>
              </a:rPr>
              <a:t> in all actions and decisions</a:t>
            </a:r>
          </a:p>
          <a:p>
            <a:pPr marL="342900" marR="0" lvl="0" indent="-342900" algn="l" defTabSz="914400" rtl="0" eaLnBrk="1" fontAlgn="auto" latinLnBrk="0" hangingPunct="1">
              <a:lnSpc>
                <a:spcPct val="120000"/>
              </a:lnSpc>
              <a:spcBef>
                <a:spcPct val="20000"/>
              </a:spcBef>
              <a:spcAft>
                <a:spcPts val="600"/>
              </a:spcAft>
              <a:buClrTx/>
              <a:buSzTx/>
              <a:buFont typeface="Arial" pitchFamily="34" charset="0"/>
              <a:buChar char="•"/>
              <a:tabLst/>
              <a:defRPr/>
            </a:pPr>
            <a:r>
              <a:rPr kumimoji="0" lang="en-AU" sz="1800" b="0" i="0" u="none" strike="noStrike" kern="1200" cap="none" spc="0" normalizeH="0" baseline="0" noProof="0" dirty="0" smtClean="0">
                <a:ln>
                  <a:noFill/>
                </a:ln>
                <a:solidFill>
                  <a:sysClr val="windowText" lastClr="000000"/>
                </a:solidFill>
                <a:effectLst/>
                <a:uLnTx/>
                <a:uFillTx/>
                <a:latin typeface="Montserrat" panose="02000505000000020004" pitchFamily="2" charset="0"/>
              </a:rPr>
              <a:t>relationships across the organisation that demonstrate valuing of employees</a:t>
            </a:r>
          </a:p>
          <a:p>
            <a:pPr marL="342900" marR="0" lvl="0" indent="-342900" algn="l" defTabSz="914400" rtl="0" eaLnBrk="1" fontAlgn="auto" latinLnBrk="0" hangingPunct="1">
              <a:lnSpc>
                <a:spcPct val="120000"/>
              </a:lnSpc>
              <a:spcBef>
                <a:spcPct val="20000"/>
              </a:spcBef>
              <a:spcAft>
                <a:spcPts val="600"/>
              </a:spcAft>
              <a:buClrTx/>
              <a:buSzTx/>
              <a:buFont typeface="Arial" pitchFamily="34" charset="0"/>
              <a:buChar char="•"/>
              <a:tabLst/>
              <a:defRPr/>
            </a:pPr>
            <a:r>
              <a:rPr kumimoji="0" lang="en-AU" sz="1800" b="0" i="0" u="none" strike="noStrike" kern="1200" cap="none" spc="0" normalizeH="0" baseline="0" noProof="0" dirty="0" smtClean="0">
                <a:ln>
                  <a:noFill/>
                </a:ln>
                <a:solidFill>
                  <a:sysClr val="windowText" lastClr="000000"/>
                </a:solidFill>
                <a:effectLst/>
                <a:uLnTx/>
                <a:uFillTx/>
                <a:latin typeface="Montserrat" panose="02000505000000020004" pitchFamily="2" charset="0"/>
              </a:rPr>
              <a:t>flexible systems and processes that enable staff to move away from task oriented care</a:t>
            </a:r>
          </a:p>
          <a:p>
            <a:pPr marL="342900" marR="0" lvl="0" indent="-342900" algn="l" defTabSz="914400" rtl="0" eaLnBrk="1" fontAlgn="auto" latinLnBrk="0" hangingPunct="1">
              <a:lnSpc>
                <a:spcPct val="120000"/>
              </a:lnSpc>
              <a:spcBef>
                <a:spcPct val="20000"/>
              </a:spcBef>
              <a:spcAft>
                <a:spcPts val="600"/>
              </a:spcAft>
              <a:buClrTx/>
              <a:buSzTx/>
              <a:buFont typeface="Arial" pitchFamily="34" charset="0"/>
              <a:buChar char="•"/>
              <a:tabLst/>
              <a:defRPr/>
            </a:pPr>
            <a:r>
              <a:rPr kumimoji="0" lang="en-AU" sz="1800" b="0" i="0" u="none" strike="noStrike" kern="1200" cap="none" spc="0" normalizeH="0" baseline="0" noProof="0" dirty="0" smtClean="0">
                <a:ln>
                  <a:noFill/>
                </a:ln>
                <a:solidFill>
                  <a:sysClr val="windowText" lastClr="000000"/>
                </a:solidFill>
                <a:effectLst/>
                <a:uLnTx/>
                <a:uFillTx/>
                <a:latin typeface="Montserrat" panose="02000505000000020004" pitchFamily="2" charset="0"/>
              </a:rPr>
              <a:t>environments that value and support people living with dementia, families and staff  and</a:t>
            </a:r>
          </a:p>
          <a:p>
            <a:pPr marL="342900" marR="0" lvl="0" indent="-342900" algn="l" defTabSz="914400" rtl="0" eaLnBrk="1" fontAlgn="auto" latinLnBrk="0" hangingPunct="1">
              <a:lnSpc>
                <a:spcPct val="120000"/>
              </a:lnSpc>
              <a:spcBef>
                <a:spcPct val="20000"/>
              </a:spcBef>
              <a:spcAft>
                <a:spcPts val="600"/>
              </a:spcAft>
              <a:buClrTx/>
              <a:buSzTx/>
              <a:buFont typeface="Arial" pitchFamily="34" charset="0"/>
              <a:buChar char="•"/>
              <a:tabLst/>
              <a:defRPr/>
            </a:pPr>
            <a:r>
              <a:rPr kumimoji="0" lang="en-AU" sz="1800" b="0" i="0" u="none" strike="noStrike" kern="1200" cap="none" spc="0" normalizeH="0" baseline="0" noProof="0" dirty="0" smtClean="0">
                <a:ln>
                  <a:noFill/>
                </a:ln>
                <a:solidFill>
                  <a:sysClr val="windowText" lastClr="000000"/>
                </a:solidFill>
                <a:effectLst/>
                <a:uLnTx/>
                <a:uFillTx/>
                <a:latin typeface="Montserrat" panose="02000505000000020004" pitchFamily="2" charset="0"/>
              </a:rPr>
              <a:t>acknowledge the importance of supportive relationships to wellbeing                     			 (Nay et al., 2009) </a:t>
            </a:r>
            <a:endParaRPr kumimoji="0" lang="en-AU" sz="1800" b="0" i="0" u="none" strike="noStrike" kern="1200" cap="none" spc="0" normalizeH="0" baseline="0" noProof="0" dirty="0">
              <a:ln>
                <a:noFill/>
              </a:ln>
              <a:solidFill>
                <a:sysClr val="windowText" lastClr="000000"/>
              </a:solidFill>
              <a:effectLst/>
              <a:uLnTx/>
              <a:uFillTx/>
              <a:latin typeface="Montserrat" panose="02000505000000020004" pitchFamily="2" charset="0"/>
            </a:endParaRPr>
          </a:p>
        </p:txBody>
      </p:sp>
    </p:spTree>
    <p:extLst>
      <p:ext uri="{BB962C8B-B14F-4D97-AF65-F5344CB8AC3E}">
        <p14:creationId xmlns:p14="http://schemas.microsoft.com/office/powerpoint/2010/main" val="174714421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751" y="6192322"/>
            <a:ext cx="622300" cy="628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3"/>
          <p:cNvSpPr txBox="1">
            <a:spLocks/>
          </p:cNvSpPr>
          <p:nvPr/>
        </p:nvSpPr>
        <p:spPr>
          <a:xfrm>
            <a:off x="395536" y="908720"/>
            <a:ext cx="4038600" cy="4785395"/>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AU" sz="2000" b="1" i="0" u="none" strike="noStrike" kern="1200" cap="none" spc="0" normalizeH="0" baseline="0" noProof="0" dirty="0" smtClean="0">
                <a:ln>
                  <a:noFill/>
                </a:ln>
                <a:solidFill>
                  <a:sysClr val="windowText" lastClr="000000"/>
                </a:solidFill>
                <a:effectLst/>
                <a:uLnTx/>
                <a:uFillTx/>
                <a:latin typeface="Montserrat" panose="02000505000000020004" pitchFamily="2" charset="0"/>
              </a:rPr>
              <a:t>Barriers</a:t>
            </a:r>
          </a:p>
          <a:p>
            <a:pPr marL="342900" marR="0" lvl="0" indent="-342900" algn="l" defTabSz="914400" rtl="0" eaLnBrk="1" fontAlgn="auto" latinLnBrk="0" hangingPunct="1">
              <a:lnSpc>
                <a:spcPct val="110000"/>
              </a:lnSpc>
              <a:spcBef>
                <a:spcPct val="20000"/>
              </a:spcBef>
              <a:spcAft>
                <a:spcPts val="600"/>
              </a:spcAft>
              <a:buClrTx/>
              <a:buSzTx/>
              <a:buFont typeface="Arial" pitchFamily="34" charset="0"/>
              <a:buChar char="•"/>
              <a:tabLst/>
              <a:defRPr/>
            </a:pPr>
            <a:r>
              <a:rPr kumimoji="0" lang="en-AU" sz="2000" b="0" i="0" u="none" strike="noStrike" kern="1200" cap="none" spc="0" normalizeH="0" baseline="0" noProof="0" dirty="0" smtClean="0">
                <a:ln>
                  <a:noFill/>
                </a:ln>
                <a:solidFill>
                  <a:sysClr val="windowText" lastClr="000000"/>
                </a:solidFill>
                <a:effectLst/>
                <a:uLnTx/>
                <a:uFillTx/>
                <a:latin typeface="Montserrat" panose="02000505000000020004" pitchFamily="2" charset="0"/>
              </a:rPr>
              <a:t>Poor clarity about what constitutes person-centred care</a:t>
            </a:r>
          </a:p>
          <a:p>
            <a:pPr marL="342900" marR="0" lvl="0" indent="-342900" algn="l" defTabSz="914400" rtl="0" eaLnBrk="1" fontAlgn="auto" latinLnBrk="0" hangingPunct="1">
              <a:lnSpc>
                <a:spcPct val="110000"/>
              </a:lnSpc>
              <a:spcBef>
                <a:spcPct val="20000"/>
              </a:spcBef>
              <a:spcAft>
                <a:spcPts val="600"/>
              </a:spcAft>
              <a:buClrTx/>
              <a:buSzTx/>
              <a:buFont typeface="Arial" pitchFamily="34" charset="0"/>
              <a:buChar char="•"/>
              <a:tabLst/>
              <a:defRPr/>
            </a:pPr>
            <a:r>
              <a:rPr kumimoji="0" lang="en-AU" sz="2000" b="0" i="0" u="none" strike="noStrike" kern="1200" cap="none" spc="0" normalizeH="0" baseline="0" noProof="0" dirty="0" smtClean="0">
                <a:ln>
                  <a:noFill/>
                </a:ln>
                <a:solidFill>
                  <a:sysClr val="windowText" lastClr="000000"/>
                </a:solidFill>
                <a:effectLst/>
                <a:uLnTx/>
                <a:uFillTx/>
                <a:latin typeface="Montserrat" panose="02000505000000020004" pitchFamily="2" charset="0"/>
              </a:rPr>
              <a:t>Time restrictions</a:t>
            </a:r>
          </a:p>
          <a:p>
            <a:pPr marL="342900" marR="0" lvl="0" indent="-342900" algn="l" defTabSz="914400" rtl="0" eaLnBrk="1" fontAlgn="auto" latinLnBrk="0" hangingPunct="1">
              <a:lnSpc>
                <a:spcPct val="110000"/>
              </a:lnSpc>
              <a:spcBef>
                <a:spcPct val="20000"/>
              </a:spcBef>
              <a:spcAft>
                <a:spcPts val="600"/>
              </a:spcAft>
              <a:buClrTx/>
              <a:buSzTx/>
              <a:buFont typeface="Arial" pitchFamily="34" charset="0"/>
              <a:buChar char="•"/>
              <a:tabLst/>
              <a:defRPr/>
            </a:pPr>
            <a:r>
              <a:rPr kumimoji="0" lang="en-AU" sz="2000" b="0" i="0" u="none" strike="noStrike" kern="1200" cap="none" spc="0" normalizeH="0" baseline="0" noProof="0" dirty="0" smtClean="0">
                <a:ln>
                  <a:noFill/>
                </a:ln>
                <a:solidFill>
                  <a:sysClr val="windowText" lastClr="000000"/>
                </a:solidFill>
                <a:effectLst/>
                <a:uLnTx/>
                <a:uFillTx/>
                <a:latin typeface="Montserrat" panose="02000505000000020004" pitchFamily="2" charset="0"/>
              </a:rPr>
              <a:t>Limited staff autonomy to choose to practice in a person-centred way</a:t>
            </a:r>
          </a:p>
          <a:p>
            <a:pPr marL="342900" marR="0" lvl="0" indent="-342900" algn="l" defTabSz="914400" rtl="0" eaLnBrk="1" fontAlgn="auto" latinLnBrk="0" hangingPunct="1">
              <a:lnSpc>
                <a:spcPct val="110000"/>
              </a:lnSpc>
              <a:spcBef>
                <a:spcPct val="20000"/>
              </a:spcBef>
              <a:spcAft>
                <a:spcPts val="600"/>
              </a:spcAft>
              <a:buClrTx/>
              <a:buSzTx/>
              <a:buFont typeface="Arial" pitchFamily="34" charset="0"/>
              <a:buChar char="•"/>
              <a:tabLst/>
              <a:defRPr/>
            </a:pPr>
            <a:r>
              <a:rPr kumimoji="0" lang="en-AU" sz="2000" b="0" i="0" u="none" strike="noStrike" kern="1200" cap="none" spc="0" normalizeH="0" baseline="0" noProof="0" dirty="0" smtClean="0">
                <a:ln>
                  <a:noFill/>
                </a:ln>
                <a:solidFill>
                  <a:sysClr val="windowText" lastClr="000000"/>
                </a:solidFill>
                <a:effectLst/>
                <a:uLnTx/>
                <a:uFillTx/>
                <a:latin typeface="Montserrat" panose="02000505000000020004" pitchFamily="2" charset="0"/>
              </a:rPr>
              <a:t>Organisational needs being prioritised over the consumer’s needs </a:t>
            </a:r>
          </a:p>
          <a:p>
            <a:pPr marL="0" marR="0" lvl="0" indent="0" algn="r" defTabSz="914400" rtl="0" eaLnBrk="1" fontAlgn="auto" latinLnBrk="0" hangingPunct="1">
              <a:lnSpc>
                <a:spcPct val="100000"/>
              </a:lnSpc>
              <a:spcBef>
                <a:spcPct val="20000"/>
              </a:spcBef>
              <a:spcAft>
                <a:spcPts val="0"/>
              </a:spcAft>
              <a:buClrTx/>
              <a:buSzTx/>
              <a:buFont typeface="Arial" pitchFamily="34" charset="0"/>
              <a:buNone/>
              <a:tabLst/>
              <a:defRPr/>
            </a:pPr>
            <a:r>
              <a:rPr kumimoji="0" lang="en-AU" sz="1600" b="0" i="0" u="none" strike="noStrike" kern="1200" cap="none" spc="0" normalizeH="0" baseline="0" noProof="0" dirty="0" smtClean="0">
                <a:ln>
                  <a:noFill/>
                </a:ln>
                <a:solidFill>
                  <a:sysClr val="windowText" lastClr="000000"/>
                </a:solidFill>
                <a:effectLst/>
                <a:uLnTx/>
                <a:uFillTx/>
                <a:latin typeface="Montserrat" panose="02000505000000020004" pitchFamily="2" charset="0"/>
              </a:rPr>
              <a:t>(Dow et al., 2006)</a:t>
            </a:r>
            <a:endParaRPr kumimoji="0" lang="en-AU" sz="1600" b="0" i="0" u="none" strike="noStrike" kern="1200" cap="none" spc="0" normalizeH="0" baseline="0" noProof="0" dirty="0">
              <a:ln>
                <a:noFill/>
              </a:ln>
              <a:solidFill>
                <a:sysClr val="windowText" lastClr="000000"/>
              </a:solidFill>
              <a:effectLst/>
              <a:uLnTx/>
              <a:uFillTx/>
              <a:latin typeface="Montserrat" panose="02000505000000020004" pitchFamily="2" charset="0"/>
            </a:endParaRPr>
          </a:p>
        </p:txBody>
      </p:sp>
      <p:sp>
        <p:nvSpPr>
          <p:cNvPr id="4" name="Content Placeholder 4"/>
          <p:cNvSpPr txBox="1">
            <a:spLocks/>
          </p:cNvSpPr>
          <p:nvPr/>
        </p:nvSpPr>
        <p:spPr>
          <a:xfrm>
            <a:off x="4716016" y="916490"/>
            <a:ext cx="4038600" cy="4785395"/>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AU" sz="2000" b="1" i="0" u="none" strike="noStrike" kern="1200" cap="none" spc="0" normalizeH="0" baseline="0" noProof="0" dirty="0" smtClean="0">
                <a:ln>
                  <a:noFill/>
                </a:ln>
                <a:solidFill>
                  <a:sysClr val="windowText" lastClr="000000"/>
                </a:solidFill>
                <a:effectLst/>
                <a:uLnTx/>
                <a:uFillTx/>
                <a:latin typeface="Montserrat" panose="02000505000000020004" pitchFamily="2" charset="0"/>
              </a:rPr>
              <a:t>Enablers</a:t>
            </a:r>
          </a:p>
          <a:p>
            <a:pPr marL="342900" marR="0" lvl="0" indent="-342900" algn="l" defTabSz="914400" rtl="0" eaLnBrk="1" fontAlgn="auto" latinLnBrk="0" hangingPunct="1">
              <a:lnSpc>
                <a:spcPct val="110000"/>
              </a:lnSpc>
              <a:spcBef>
                <a:spcPct val="20000"/>
              </a:spcBef>
              <a:spcAft>
                <a:spcPts val="600"/>
              </a:spcAft>
              <a:buClrTx/>
              <a:buSzTx/>
              <a:buFont typeface="Arial" pitchFamily="34" charset="0"/>
              <a:buChar char="•"/>
              <a:tabLst/>
              <a:defRPr/>
            </a:pPr>
            <a:r>
              <a:rPr kumimoji="0" lang="en-AU" sz="2000" b="0" i="0" u="none" strike="noStrike" kern="1200" cap="none" spc="0" normalizeH="0" baseline="0" noProof="0" dirty="0" smtClean="0">
                <a:ln>
                  <a:noFill/>
                </a:ln>
                <a:solidFill>
                  <a:sysClr val="windowText" lastClr="000000"/>
                </a:solidFill>
                <a:effectLst/>
                <a:uLnTx/>
                <a:uFillTx/>
                <a:latin typeface="Montserrat" panose="02000505000000020004" pitchFamily="2" charset="0"/>
              </a:rPr>
              <a:t>Knowledgeable and skilled dementia champions</a:t>
            </a:r>
          </a:p>
          <a:p>
            <a:pPr marL="342900" marR="0" lvl="0" indent="-342900" algn="l" defTabSz="914400" rtl="0" eaLnBrk="1" fontAlgn="auto" latinLnBrk="0" hangingPunct="1">
              <a:lnSpc>
                <a:spcPct val="110000"/>
              </a:lnSpc>
              <a:spcBef>
                <a:spcPct val="20000"/>
              </a:spcBef>
              <a:spcAft>
                <a:spcPts val="600"/>
              </a:spcAft>
              <a:buClrTx/>
              <a:buSzTx/>
              <a:buFont typeface="Arial" pitchFamily="34" charset="0"/>
              <a:buChar char="•"/>
              <a:tabLst/>
              <a:defRPr/>
            </a:pPr>
            <a:r>
              <a:rPr kumimoji="0" lang="en-AU" sz="2000" b="0" i="0" u="none" strike="noStrike" kern="1200" cap="none" spc="0" normalizeH="0" baseline="0" noProof="0" dirty="0" smtClean="0">
                <a:ln>
                  <a:noFill/>
                </a:ln>
                <a:solidFill>
                  <a:sysClr val="windowText" lastClr="000000"/>
                </a:solidFill>
                <a:effectLst/>
                <a:uLnTx/>
                <a:uFillTx/>
                <a:latin typeface="Montserrat" panose="02000505000000020004" pitchFamily="2" charset="0"/>
              </a:rPr>
              <a:t>Stakeholder participation in service development</a:t>
            </a:r>
          </a:p>
          <a:p>
            <a:pPr marL="342900" marR="0" lvl="0" indent="-342900" algn="l" defTabSz="914400" rtl="0" eaLnBrk="1" fontAlgn="auto" latinLnBrk="0" hangingPunct="1">
              <a:lnSpc>
                <a:spcPct val="110000"/>
              </a:lnSpc>
              <a:spcBef>
                <a:spcPct val="20000"/>
              </a:spcBef>
              <a:spcAft>
                <a:spcPts val="600"/>
              </a:spcAft>
              <a:buClrTx/>
              <a:buSzTx/>
              <a:buFont typeface="Arial" pitchFamily="34" charset="0"/>
              <a:buChar char="•"/>
              <a:tabLst/>
              <a:defRPr/>
            </a:pPr>
            <a:r>
              <a:rPr kumimoji="0" lang="en-AU" sz="2000" b="0" i="0" u="none" strike="noStrike" kern="1200" cap="none" spc="0" normalizeH="0" baseline="0" noProof="0" dirty="0" smtClean="0">
                <a:ln>
                  <a:noFill/>
                </a:ln>
                <a:solidFill>
                  <a:sysClr val="windowText" lastClr="000000"/>
                </a:solidFill>
                <a:effectLst/>
                <a:uLnTx/>
                <a:uFillTx/>
                <a:latin typeface="Montserrat" panose="02000505000000020004" pitchFamily="2" charset="0"/>
              </a:rPr>
              <a:t>Staff training and education</a:t>
            </a:r>
          </a:p>
          <a:p>
            <a:pPr marL="342900" marR="0" lvl="0" indent="-342900" algn="l" defTabSz="914400" rtl="0" eaLnBrk="1" fontAlgn="auto" latinLnBrk="0" hangingPunct="1">
              <a:lnSpc>
                <a:spcPct val="110000"/>
              </a:lnSpc>
              <a:spcBef>
                <a:spcPct val="20000"/>
              </a:spcBef>
              <a:spcAft>
                <a:spcPts val="600"/>
              </a:spcAft>
              <a:buClrTx/>
              <a:buSzTx/>
              <a:buFont typeface="Arial" pitchFamily="34" charset="0"/>
              <a:buChar char="•"/>
              <a:tabLst/>
              <a:defRPr/>
            </a:pPr>
            <a:r>
              <a:rPr kumimoji="0" lang="en-AU" sz="2000" b="0" i="0" u="none" strike="noStrike" kern="1200" cap="none" spc="0" normalizeH="0" baseline="0" noProof="0" dirty="0" smtClean="0">
                <a:ln>
                  <a:noFill/>
                </a:ln>
                <a:solidFill>
                  <a:sysClr val="windowText" lastClr="000000"/>
                </a:solidFill>
                <a:effectLst/>
                <a:uLnTx/>
                <a:uFillTx/>
                <a:latin typeface="Montserrat" panose="02000505000000020004" pitchFamily="2" charset="0"/>
              </a:rPr>
              <a:t>Organisational support</a:t>
            </a:r>
          </a:p>
          <a:p>
            <a:pPr marL="342900" marR="0" lvl="0" indent="-342900" algn="l" defTabSz="914400" rtl="0" eaLnBrk="1" fontAlgn="auto" latinLnBrk="0" hangingPunct="1">
              <a:lnSpc>
                <a:spcPct val="110000"/>
              </a:lnSpc>
              <a:spcBef>
                <a:spcPct val="20000"/>
              </a:spcBef>
              <a:spcAft>
                <a:spcPts val="600"/>
              </a:spcAft>
              <a:buClrTx/>
              <a:buSzTx/>
              <a:buFont typeface="Arial" pitchFamily="34" charset="0"/>
              <a:buChar char="•"/>
              <a:tabLst/>
              <a:defRPr/>
            </a:pPr>
            <a:r>
              <a:rPr kumimoji="0" lang="en-AU" sz="2000" b="0" i="0" u="none" strike="noStrike" kern="1200" cap="none" spc="0" normalizeH="0" baseline="0" noProof="0" dirty="0" smtClean="0">
                <a:ln>
                  <a:noFill/>
                </a:ln>
                <a:solidFill>
                  <a:sysClr val="windowText" lastClr="000000"/>
                </a:solidFill>
                <a:effectLst/>
                <a:uLnTx/>
                <a:uFillTx/>
                <a:latin typeface="Montserrat" panose="02000505000000020004" pitchFamily="2" charset="0"/>
              </a:rPr>
              <a:t>Delivering the service in the person’s home</a:t>
            </a:r>
          </a:p>
          <a:p>
            <a:pPr marL="0" marR="0" lvl="0" indent="0" algn="r" defTabSz="914400" rtl="0" eaLnBrk="1" fontAlgn="auto" latinLnBrk="0" hangingPunct="1">
              <a:lnSpc>
                <a:spcPct val="100000"/>
              </a:lnSpc>
              <a:spcBef>
                <a:spcPct val="20000"/>
              </a:spcBef>
              <a:spcAft>
                <a:spcPts val="0"/>
              </a:spcAft>
              <a:buClrTx/>
              <a:buSzTx/>
              <a:buFont typeface="Arial" pitchFamily="34" charset="0"/>
              <a:buNone/>
              <a:tabLst/>
              <a:defRPr/>
            </a:pPr>
            <a:r>
              <a:rPr kumimoji="0" lang="en-AU" sz="1600" b="0" i="0" u="none" strike="noStrike" kern="1200" cap="none" spc="0" normalizeH="0" baseline="0" noProof="0" dirty="0" smtClean="0">
                <a:ln>
                  <a:noFill/>
                </a:ln>
                <a:solidFill>
                  <a:sysClr val="windowText" lastClr="000000"/>
                </a:solidFill>
                <a:effectLst/>
                <a:uLnTx/>
                <a:uFillTx/>
                <a:latin typeface="Montserrat" panose="02000505000000020004" pitchFamily="2" charset="0"/>
              </a:rPr>
              <a:t>(Dow et al., 2006; </a:t>
            </a:r>
            <a:r>
              <a:rPr kumimoji="0" lang="en-AU" sz="1600" b="0" i="0" u="none" strike="noStrike" kern="1200" cap="none" spc="0" normalizeH="0" baseline="0" noProof="0" dirty="0" err="1" smtClean="0">
                <a:ln>
                  <a:noFill/>
                </a:ln>
                <a:solidFill>
                  <a:sysClr val="windowText" lastClr="000000"/>
                </a:solidFill>
                <a:effectLst/>
                <a:uLnTx/>
                <a:uFillTx/>
                <a:latin typeface="Montserrat" panose="02000505000000020004" pitchFamily="2" charset="0"/>
              </a:rPr>
              <a:t>Tinney</a:t>
            </a:r>
            <a:r>
              <a:rPr kumimoji="0" lang="en-AU" sz="1600" b="0" i="0" u="none" strike="noStrike" kern="1200" cap="none" spc="0" normalizeH="0" baseline="0" noProof="0" dirty="0" smtClean="0">
                <a:ln>
                  <a:noFill/>
                </a:ln>
                <a:solidFill>
                  <a:sysClr val="windowText" lastClr="000000"/>
                </a:solidFill>
                <a:effectLst/>
                <a:uLnTx/>
                <a:uFillTx/>
                <a:latin typeface="Montserrat" panose="02000505000000020004" pitchFamily="2" charset="0"/>
              </a:rPr>
              <a:t> et al., 2007)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AU" sz="2000" b="0" i="0" u="none" strike="noStrike" kern="1200" cap="none" spc="0" normalizeH="0" baseline="0" noProof="0" dirty="0">
              <a:ln>
                <a:noFill/>
              </a:ln>
              <a:solidFill>
                <a:sysClr val="windowText" lastClr="000000"/>
              </a:solidFill>
              <a:effectLst/>
              <a:uLnTx/>
              <a:uFillTx/>
              <a:latin typeface="Montserrat" panose="02000505000000020004" pitchFamily="2" charset="0"/>
            </a:endParaRPr>
          </a:p>
        </p:txBody>
      </p:sp>
    </p:spTree>
    <p:extLst>
      <p:ext uri="{BB962C8B-B14F-4D97-AF65-F5344CB8AC3E}">
        <p14:creationId xmlns:p14="http://schemas.microsoft.com/office/powerpoint/2010/main" val="13375603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duotone>
              <a:srgbClr val="EEECE1">
                <a:shade val="45000"/>
                <a:satMod val="135000"/>
              </a:srgbClr>
              <a:prstClr val="white"/>
            </a:duotone>
            <a:extLst>
              <a:ext uri="{28A0092B-C50C-407E-A947-70E740481C1C}">
                <a14:useLocalDpi xmlns:a14="http://schemas.microsoft.com/office/drawing/2010/main" val="0"/>
              </a:ext>
            </a:extLst>
          </a:blip>
          <a:stretch>
            <a:fillRect/>
          </a:stretch>
        </p:blipFill>
        <p:spPr>
          <a:xfrm>
            <a:off x="2555776" y="3140968"/>
            <a:ext cx="4032000" cy="3024000"/>
          </a:xfrm>
          <a:prstGeom prst="rect">
            <a:avLst/>
          </a:prstGeom>
          <a:ln>
            <a:noFill/>
          </a:ln>
          <a:effectLst>
            <a:softEdge rad="112500"/>
          </a:effectLst>
        </p:spPr>
      </p:pic>
      <p:sp>
        <p:nvSpPr>
          <p:cNvPr id="3" name="Content Placeholder 2"/>
          <p:cNvSpPr txBox="1">
            <a:spLocks/>
          </p:cNvSpPr>
          <p:nvPr/>
        </p:nvSpPr>
        <p:spPr>
          <a:xfrm>
            <a:off x="1043608" y="1475656"/>
            <a:ext cx="7372344" cy="152129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AU" sz="2400" b="0" i="0" u="none" strike="noStrike" kern="1200" cap="none" spc="0" normalizeH="0" baseline="0" noProof="0" dirty="0" smtClean="0">
                <a:ln>
                  <a:noFill/>
                </a:ln>
                <a:solidFill>
                  <a:sysClr val="windowText" lastClr="000000"/>
                </a:solidFill>
                <a:effectLst/>
                <a:uLnTx/>
                <a:uFillTx/>
                <a:latin typeface="Montserrat" panose="02000505000000020004" pitchFamily="2" charset="0"/>
              </a:rPr>
              <a:t>Know the person:</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AU" sz="2400" b="0" i="0" u="none" strike="noStrike" kern="1200" cap="none" spc="0" normalizeH="0" baseline="0" noProof="0" dirty="0" smtClean="0">
                <a:ln>
                  <a:noFill/>
                </a:ln>
                <a:solidFill>
                  <a:sysClr val="windowText" lastClr="000000"/>
                </a:solidFill>
                <a:effectLst/>
                <a:uLnTx/>
                <a:uFillTx/>
                <a:latin typeface="Montserrat" panose="02000505000000020004" pitchFamily="2" charset="0"/>
              </a:rPr>
              <a:t>Gather information about the person</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AU" sz="2400" b="0" i="0" u="none" strike="noStrike" kern="1200" cap="none" spc="0" normalizeH="0" baseline="0" noProof="0" dirty="0" smtClean="0">
                <a:ln>
                  <a:noFill/>
                </a:ln>
                <a:solidFill>
                  <a:sysClr val="windowText" lastClr="000000"/>
                </a:solidFill>
                <a:effectLst/>
                <a:uLnTx/>
                <a:uFillTx/>
                <a:latin typeface="Montserrat" panose="02000505000000020004" pitchFamily="2" charset="0"/>
              </a:rPr>
              <a:t>Life history or key information?</a:t>
            </a:r>
            <a:endParaRPr kumimoji="0" lang="en-AU" sz="2400" b="0" i="0" u="none" strike="noStrike" kern="1200" cap="none" spc="0" normalizeH="0" baseline="0" noProof="0" dirty="0">
              <a:ln>
                <a:noFill/>
              </a:ln>
              <a:solidFill>
                <a:sysClr val="windowText" lastClr="000000"/>
              </a:solidFill>
              <a:effectLst/>
              <a:uLnTx/>
              <a:uFillTx/>
              <a:latin typeface="Montserrat" panose="02000505000000020004" pitchFamily="2" charset="0"/>
            </a:endParaRPr>
          </a:p>
        </p:txBody>
      </p:sp>
      <p:sp>
        <p:nvSpPr>
          <p:cNvPr id="4" name="Title 1"/>
          <p:cNvSpPr txBox="1">
            <a:spLocks/>
          </p:cNvSpPr>
          <p:nvPr/>
        </p:nvSpPr>
        <p:spPr>
          <a:xfrm>
            <a:off x="255109" y="332656"/>
            <a:ext cx="7943848"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AU" sz="2800" b="1" i="0" u="none" strike="noStrike" kern="1200" cap="none" spc="0" normalizeH="0" baseline="0" noProof="0" dirty="0" smtClean="0">
                <a:ln>
                  <a:noFill/>
                </a:ln>
                <a:solidFill>
                  <a:sysClr val="windowText" lastClr="000000"/>
                </a:solidFill>
                <a:effectLst/>
                <a:uLnTx/>
                <a:uFillTx/>
                <a:latin typeface="Montserrat" panose="02000505000000020004" pitchFamily="2" charset="0"/>
              </a:rPr>
              <a:t>Being person-centred</a:t>
            </a:r>
            <a:endParaRPr kumimoji="0" lang="en-AU" sz="2800" b="1" i="0" u="none" strike="noStrike" kern="1200" cap="none" spc="0" normalizeH="0" baseline="0" noProof="0" dirty="0">
              <a:ln>
                <a:noFill/>
              </a:ln>
              <a:solidFill>
                <a:sysClr val="windowText" lastClr="000000"/>
              </a:solidFill>
              <a:effectLst/>
              <a:uLnTx/>
              <a:uFillTx/>
              <a:latin typeface="Montserrat" panose="02000505000000020004" pitchFamily="2" charset="0"/>
            </a:endParaRPr>
          </a:p>
        </p:txBody>
      </p:sp>
    </p:spTree>
    <p:extLst>
      <p:ext uri="{BB962C8B-B14F-4D97-AF65-F5344CB8AC3E}">
        <p14:creationId xmlns:p14="http://schemas.microsoft.com/office/powerpoint/2010/main" val="428127770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751" y="6192322"/>
            <a:ext cx="622300" cy="628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txBox="1">
            <a:spLocks/>
          </p:cNvSpPr>
          <p:nvPr/>
        </p:nvSpPr>
        <p:spPr>
          <a:xfrm>
            <a:off x="395536" y="764704"/>
            <a:ext cx="8229600" cy="525658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20000"/>
              </a:lnSpc>
              <a:spcBef>
                <a:spcPct val="20000"/>
              </a:spcBef>
              <a:spcAft>
                <a:spcPts val="600"/>
              </a:spcAft>
              <a:buClrTx/>
              <a:buSzTx/>
              <a:buFont typeface="Arial" pitchFamily="34" charset="0"/>
              <a:buNone/>
              <a:tabLst/>
              <a:defRPr/>
            </a:pPr>
            <a:r>
              <a:rPr kumimoji="0" lang="en-AU" sz="1700" b="0" i="0" u="none" strike="noStrike" kern="1200" cap="none" spc="0" normalizeH="0" baseline="0" noProof="0" dirty="0" smtClean="0">
                <a:ln>
                  <a:noFill/>
                </a:ln>
                <a:solidFill>
                  <a:sysClr val="windowText" lastClr="000000"/>
                </a:solidFill>
                <a:effectLst/>
                <a:uLnTx/>
                <a:uFillTx/>
                <a:latin typeface="Montserrat" panose="02000505000000020004" pitchFamily="2" charset="0"/>
              </a:rPr>
              <a:t>Life history can be used effectively to support staff to </a:t>
            </a:r>
          </a:p>
          <a:p>
            <a:pPr marL="342900" marR="0" lvl="0" indent="-342900" algn="l" defTabSz="914400" rtl="0" eaLnBrk="1" fontAlgn="auto" latinLnBrk="0" hangingPunct="1">
              <a:lnSpc>
                <a:spcPct val="120000"/>
              </a:lnSpc>
              <a:spcBef>
                <a:spcPct val="20000"/>
              </a:spcBef>
              <a:spcAft>
                <a:spcPts val="600"/>
              </a:spcAft>
              <a:buClrTx/>
              <a:buSzTx/>
              <a:buFont typeface="Arial" pitchFamily="34" charset="0"/>
              <a:buChar char="•"/>
              <a:tabLst/>
              <a:defRPr/>
            </a:pPr>
            <a:r>
              <a:rPr kumimoji="0" lang="en-AU" sz="1700" b="0" i="0" u="none" strike="noStrike" kern="1200" cap="none" spc="0" normalizeH="0" baseline="0" noProof="0" dirty="0" smtClean="0">
                <a:ln>
                  <a:noFill/>
                </a:ln>
                <a:solidFill>
                  <a:sysClr val="windowText" lastClr="000000"/>
                </a:solidFill>
                <a:effectLst/>
                <a:uLnTx/>
                <a:uFillTx/>
                <a:latin typeface="Montserrat" panose="02000505000000020004" pitchFamily="2" charset="0"/>
              </a:rPr>
              <a:t>understand the person’s experiences of dementia, their needs and behaviour in the context of their life </a:t>
            </a:r>
          </a:p>
          <a:p>
            <a:pPr marL="342900" marR="0" lvl="0" indent="-342900" algn="l" defTabSz="914400" rtl="0" eaLnBrk="1" fontAlgn="auto" latinLnBrk="0" hangingPunct="1">
              <a:lnSpc>
                <a:spcPct val="120000"/>
              </a:lnSpc>
              <a:spcBef>
                <a:spcPct val="20000"/>
              </a:spcBef>
              <a:spcAft>
                <a:spcPts val="600"/>
              </a:spcAft>
              <a:buClrTx/>
              <a:buSzTx/>
              <a:buFont typeface="Arial" pitchFamily="34" charset="0"/>
              <a:buChar char="•"/>
              <a:tabLst/>
              <a:defRPr/>
            </a:pPr>
            <a:r>
              <a:rPr kumimoji="0" lang="en-AU" sz="1700" b="0" i="0" u="none" strike="noStrike" kern="1200" cap="none" spc="0" normalizeH="0" baseline="0" noProof="0" dirty="0" smtClean="0">
                <a:ln>
                  <a:noFill/>
                </a:ln>
                <a:solidFill>
                  <a:sysClr val="windowText" lastClr="000000"/>
                </a:solidFill>
                <a:effectLst/>
                <a:uLnTx/>
                <a:uFillTx/>
                <a:latin typeface="Montserrat" panose="02000505000000020004" pitchFamily="2" charset="0"/>
              </a:rPr>
              <a:t>provide emotional care by developing an understanding of the persons past experiences and the way they have coped with life events;</a:t>
            </a:r>
            <a:endParaRPr kumimoji="0" lang="en-AU" sz="1700" b="1" i="0" u="none" strike="noStrike" kern="1200" cap="none" spc="0" normalizeH="0" baseline="0" noProof="0" dirty="0" smtClean="0">
              <a:ln>
                <a:noFill/>
              </a:ln>
              <a:solidFill>
                <a:sysClr val="windowText" lastClr="000000"/>
              </a:solidFill>
              <a:effectLst/>
              <a:uLnTx/>
              <a:uFillTx/>
              <a:latin typeface="Montserrat" panose="02000505000000020004" pitchFamily="2" charset="0"/>
            </a:endParaRPr>
          </a:p>
          <a:p>
            <a:pPr marL="342900" marR="0" lvl="0" indent="-342900" algn="l" defTabSz="914400" rtl="0" eaLnBrk="1" fontAlgn="auto" latinLnBrk="0" hangingPunct="1">
              <a:lnSpc>
                <a:spcPct val="120000"/>
              </a:lnSpc>
              <a:spcBef>
                <a:spcPct val="20000"/>
              </a:spcBef>
              <a:spcAft>
                <a:spcPts val="600"/>
              </a:spcAft>
              <a:buClrTx/>
              <a:buSzTx/>
              <a:buFont typeface="Arial" pitchFamily="34" charset="0"/>
              <a:buChar char="•"/>
              <a:tabLst/>
              <a:defRPr/>
            </a:pPr>
            <a:r>
              <a:rPr kumimoji="0" lang="en-AU" sz="1700" b="0" i="0" u="none" strike="noStrike" kern="1200" cap="none" spc="0" normalizeH="0" baseline="0" noProof="0" dirty="0" smtClean="0">
                <a:ln>
                  <a:noFill/>
                </a:ln>
                <a:solidFill>
                  <a:sysClr val="windowText" lastClr="000000"/>
                </a:solidFill>
                <a:effectLst/>
                <a:uLnTx/>
                <a:uFillTx/>
                <a:latin typeface="Montserrat" panose="02000505000000020004" pitchFamily="2" charset="0"/>
              </a:rPr>
              <a:t>Support the person’s identity (personhood);</a:t>
            </a:r>
            <a:endParaRPr kumimoji="0" lang="en-AU" sz="1700" b="1" i="0" u="none" strike="noStrike" kern="1200" cap="none" spc="0" normalizeH="0" baseline="0" noProof="0" dirty="0" smtClean="0">
              <a:ln>
                <a:noFill/>
              </a:ln>
              <a:solidFill>
                <a:sysClr val="windowText" lastClr="000000"/>
              </a:solidFill>
              <a:effectLst/>
              <a:uLnTx/>
              <a:uFillTx/>
              <a:latin typeface="Montserrat" panose="02000505000000020004" pitchFamily="2" charset="0"/>
            </a:endParaRPr>
          </a:p>
          <a:p>
            <a:pPr marL="342900" marR="0" lvl="0" indent="-342900" algn="l" defTabSz="914400" rtl="0" eaLnBrk="1" fontAlgn="auto" latinLnBrk="0" hangingPunct="1">
              <a:lnSpc>
                <a:spcPct val="120000"/>
              </a:lnSpc>
              <a:spcBef>
                <a:spcPct val="20000"/>
              </a:spcBef>
              <a:spcAft>
                <a:spcPts val="600"/>
              </a:spcAft>
              <a:buClrTx/>
              <a:buSzTx/>
              <a:buFont typeface="Arial" pitchFamily="34" charset="0"/>
              <a:buChar char="•"/>
              <a:tabLst/>
              <a:defRPr/>
            </a:pPr>
            <a:r>
              <a:rPr kumimoji="0" lang="en-AU" sz="1700" b="0" i="0" u="none" strike="noStrike" kern="1200" cap="none" spc="0" normalizeH="0" baseline="0" noProof="0" dirty="0" smtClean="0">
                <a:ln>
                  <a:noFill/>
                </a:ln>
                <a:solidFill>
                  <a:sysClr val="windowText" lastClr="000000"/>
                </a:solidFill>
                <a:effectLst/>
                <a:uLnTx/>
                <a:uFillTx/>
                <a:latin typeface="Montserrat" panose="02000505000000020004" pitchFamily="2" charset="0"/>
              </a:rPr>
              <a:t>Build relationships with the person and their family as well as to support the person to develop a sense of belonging and meaningful connections with their peers;</a:t>
            </a:r>
            <a:endParaRPr kumimoji="0" lang="en-AU" sz="1700" b="1" i="0" u="none" strike="noStrike" kern="1200" cap="none" spc="0" normalizeH="0" baseline="0" noProof="0" dirty="0" smtClean="0">
              <a:ln>
                <a:noFill/>
              </a:ln>
              <a:solidFill>
                <a:sysClr val="windowText" lastClr="000000"/>
              </a:solidFill>
              <a:effectLst/>
              <a:uLnTx/>
              <a:uFillTx/>
              <a:latin typeface="Montserrat" panose="02000505000000020004" pitchFamily="2" charset="0"/>
            </a:endParaRPr>
          </a:p>
          <a:p>
            <a:pPr marL="342900" marR="0" lvl="0" indent="-342900" algn="l" defTabSz="914400" rtl="0" eaLnBrk="1" fontAlgn="auto" latinLnBrk="0" hangingPunct="1">
              <a:lnSpc>
                <a:spcPct val="120000"/>
              </a:lnSpc>
              <a:spcBef>
                <a:spcPct val="20000"/>
              </a:spcBef>
              <a:spcAft>
                <a:spcPts val="600"/>
              </a:spcAft>
              <a:buClrTx/>
              <a:buSzTx/>
              <a:buFont typeface="Arial" pitchFamily="34" charset="0"/>
              <a:buChar char="•"/>
              <a:tabLst/>
              <a:defRPr/>
            </a:pPr>
            <a:r>
              <a:rPr kumimoji="0" lang="en-AU" sz="1700" b="0" i="0" u="none" strike="noStrike" kern="1200" cap="none" spc="0" normalizeH="0" baseline="0" noProof="0" dirty="0" smtClean="0">
                <a:ln>
                  <a:noFill/>
                </a:ln>
                <a:solidFill>
                  <a:sysClr val="windowText" lastClr="000000"/>
                </a:solidFill>
                <a:effectLst/>
                <a:uLnTx/>
                <a:uFillTx/>
                <a:latin typeface="Montserrat" panose="02000505000000020004" pitchFamily="2" charset="0"/>
              </a:rPr>
              <a:t>Support interaction and communication (verbal and behavioural);</a:t>
            </a:r>
            <a:endParaRPr kumimoji="0" lang="en-AU" sz="1700" b="1" i="0" u="none" strike="noStrike" kern="1200" cap="none" spc="0" normalizeH="0" baseline="0" noProof="0" dirty="0" smtClean="0">
              <a:ln>
                <a:noFill/>
              </a:ln>
              <a:solidFill>
                <a:sysClr val="windowText" lastClr="000000"/>
              </a:solidFill>
              <a:effectLst/>
              <a:uLnTx/>
              <a:uFillTx/>
              <a:latin typeface="Montserrat" panose="02000505000000020004" pitchFamily="2" charset="0"/>
            </a:endParaRPr>
          </a:p>
          <a:p>
            <a:pPr marL="342900" marR="0" lvl="0" indent="-342900" algn="l" defTabSz="914400" rtl="0" eaLnBrk="1" fontAlgn="auto" latinLnBrk="0" hangingPunct="1">
              <a:lnSpc>
                <a:spcPct val="120000"/>
              </a:lnSpc>
              <a:spcBef>
                <a:spcPct val="20000"/>
              </a:spcBef>
              <a:spcAft>
                <a:spcPts val="600"/>
              </a:spcAft>
              <a:buClrTx/>
              <a:buSzTx/>
              <a:buFont typeface="Arial" pitchFamily="34" charset="0"/>
              <a:buChar char="•"/>
              <a:tabLst/>
              <a:defRPr/>
            </a:pPr>
            <a:r>
              <a:rPr kumimoji="0" lang="en-AU" sz="1700" b="0" i="0" u="none" strike="noStrike" kern="1200" cap="none" spc="0" normalizeH="0" baseline="0" noProof="0" dirty="0" smtClean="0">
                <a:ln>
                  <a:noFill/>
                </a:ln>
                <a:solidFill>
                  <a:sysClr val="windowText" lastClr="000000"/>
                </a:solidFill>
                <a:effectLst/>
                <a:uLnTx/>
                <a:uFillTx/>
                <a:latin typeface="Montserrat" panose="02000505000000020004" pitchFamily="2" charset="0"/>
              </a:rPr>
              <a:t>Provide individualised care such as maintaining habitual routines and access to preferred occupation and activities.</a:t>
            </a:r>
            <a:endParaRPr kumimoji="0" lang="en-AU" sz="1700" b="1" i="0" u="none" strike="noStrike" kern="1200" cap="none" spc="0" normalizeH="0" baseline="0" noProof="0" dirty="0" smtClean="0">
              <a:ln>
                <a:noFill/>
              </a:ln>
              <a:solidFill>
                <a:sysClr val="windowText" lastClr="000000"/>
              </a:solidFill>
              <a:effectLst/>
              <a:uLnTx/>
              <a:uFillTx/>
              <a:latin typeface="Montserrat" panose="02000505000000020004" pitchFamily="2" charset="0"/>
            </a:endParaRPr>
          </a:p>
          <a:p>
            <a:pPr marL="457200" marR="0" lvl="1" indent="0" algn="r" defTabSz="914400" rtl="0" eaLnBrk="1" fontAlgn="auto" latinLnBrk="0" hangingPunct="1">
              <a:lnSpc>
                <a:spcPct val="100000"/>
              </a:lnSpc>
              <a:spcBef>
                <a:spcPct val="20000"/>
              </a:spcBef>
              <a:spcAft>
                <a:spcPts val="0"/>
              </a:spcAft>
              <a:buClrTx/>
              <a:buSzTx/>
              <a:buFont typeface="Arial" pitchFamily="34" charset="0"/>
              <a:buNone/>
              <a:tabLst/>
              <a:defRPr/>
            </a:pPr>
            <a:r>
              <a:rPr kumimoji="0" lang="en-AU" sz="1800" b="0" i="0" u="none" strike="noStrike" kern="1200" cap="none" spc="0" normalizeH="0" baseline="0" noProof="0" dirty="0" smtClean="0">
                <a:ln>
                  <a:noFill/>
                </a:ln>
                <a:solidFill>
                  <a:srgbClr val="009242"/>
                </a:solidFill>
                <a:effectLst/>
                <a:uLnTx/>
                <a:uFillTx/>
                <a:latin typeface="Montserrat" panose="02000505000000020004" pitchFamily="2" charset="0"/>
              </a:rPr>
              <a:t> (</a:t>
            </a:r>
            <a:r>
              <a:rPr kumimoji="0" lang="en-AU" sz="1800" b="0" i="0" u="none" strike="noStrike" kern="1200" cap="none" spc="0" normalizeH="0" baseline="0" noProof="0" dirty="0" smtClean="0">
                <a:ln>
                  <a:noFill/>
                </a:ln>
                <a:solidFill>
                  <a:srgbClr val="009242"/>
                </a:solidFill>
                <a:effectLst/>
                <a:uLnTx/>
                <a:uFillTx/>
                <a:latin typeface="Montserrat" panose="02000505000000020004" pitchFamily="2" charset="0"/>
                <a:hlinkClick r:id="rId4" action="ppaction://hlinkfile" tooltip="Sanderson, 2011 #520"/>
              </a:rPr>
              <a:t>Sanderson and Lewis, 2011</a:t>
            </a:r>
            <a:r>
              <a:rPr kumimoji="0" lang="en-AU" sz="1800" b="0" i="0" u="none" strike="noStrike" kern="1200" cap="none" spc="0" normalizeH="0" baseline="0" noProof="0" dirty="0" smtClean="0">
                <a:ln>
                  <a:noFill/>
                </a:ln>
                <a:solidFill>
                  <a:srgbClr val="009242"/>
                </a:solidFill>
                <a:effectLst/>
                <a:uLnTx/>
                <a:uFillTx/>
                <a:latin typeface="Montserrat" panose="02000505000000020004" pitchFamily="2" charset="0"/>
              </a:rPr>
              <a:t>)</a:t>
            </a:r>
            <a:endParaRPr kumimoji="0" lang="en-AU" sz="1800" b="0" i="0" u="none" strike="noStrike" kern="1200" cap="none" spc="0" normalizeH="0" baseline="0" noProof="0" dirty="0">
              <a:ln>
                <a:noFill/>
              </a:ln>
              <a:solidFill>
                <a:srgbClr val="009242"/>
              </a:solidFill>
              <a:effectLst/>
              <a:uLnTx/>
              <a:uFillTx/>
              <a:latin typeface="Montserrat" panose="02000505000000020004" pitchFamily="2" charset="0"/>
            </a:endParaRPr>
          </a:p>
        </p:txBody>
      </p:sp>
      <p:sp>
        <p:nvSpPr>
          <p:cNvPr id="4" name="Title 1"/>
          <p:cNvSpPr txBox="1">
            <a:spLocks/>
          </p:cNvSpPr>
          <p:nvPr/>
        </p:nvSpPr>
        <p:spPr>
          <a:xfrm>
            <a:off x="35496" y="116632"/>
            <a:ext cx="2674640" cy="56207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AU" sz="2800" b="1" i="0" u="none" strike="noStrike" kern="1200" cap="none" spc="0" normalizeH="0" baseline="0" noProof="0" dirty="0" smtClean="0">
                <a:ln>
                  <a:noFill/>
                </a:ln>
                <a:solidFill>
                  <a:sysClr val="windowText" lastClr="000000"/>
                </a:solidFill>
                <a:effectLst/>
                <a:uLnTx/>
                <a:uFillTx/>
                <a:latin typeface="Montserrat" panose="02000505000000020004" pitchFamily="2" charset="0"/>
              </a:rPr>
              <a:t>Life history</a:t>
            </a:r>
            <a:endParaRPr kumimoji="0" lang="en-AU" sz="2800" b="1" i="0" u="none" strike="noStrike" kern="1200" cap="none" spc="0" normalizeH="0" baseline="0" noProof="0" dirty="0">
              <a:ln>
                <a:noFill/>
              </a:ln>
              <a:solidFill>
                <a:sysClr val="windowText" lastClr="000000"/>
              </a:solidFill>
              <a:effectLst/>
              <a:uLnTx/>
              <a:uFillTx/>
              <a:latin typeface="Montserrat" panose="02000505000000020004" pitchFamily="2" charset="0"/>
            </a:endParaRPr>
          </a:p>
        </p:txBody>
      </p:sp>
    </p:spTree>
    <p:extLst>
      <p:ext uri="{BB962C8B-B14F-4D97-AF65-F5344CB8AC3E}">
        <p14:creationId xmlns:p14="http://schemas.microsoft.com/office/powerpoint/2010/main" val="355951073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0" descr="image00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404664"/>
            <a:ext cx="4390624" cy="44143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9" descr="image00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27984" y="2060848"/>
            <a:ext cx="4355571" cy="4447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14" descr="cid:image003.jpg@01CFA5B9.D5E485D0"/>
          <p:cNvPicPr>
            <a:picLocks noChangeAspect="1" noChangeArrowheads="1"/>
          </p:cNvPicPr>
          <p:nvPr/>
        </p:nvPicPr>
        <p:blipFill>
          <a:blip r:embed="rId4" r:link="rId5">
            <a:extLst>
              <a:ext uri="{28A0092B-C50C-407E-A947-70E740481C1C}">
                <a14:useLocalDpi xmlns:a14="http://schemas.microsoft.com/office/drawing/2010/main" val="0"/>
              </a:ext>
            </a:extLst>
          </a:blip>
          <a:srcRect/>
          <a:stretch>
            <a:fillRect/>
          </a:stretch>
        </p:blipFill>
        <p:spPr bwMode="auto">
          <a:xfrm>
            <a:off x="4259180" y="836712"/>
            <a:ext cx="4524375" cy="3048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12" descr="image002"/>
          <p:cNvPicPr>
            <a:picLocks noChangeAspect="1" noChangeArrowheads="1"/>
          </p:cNvPicPr>
          <p:nvPr/>
        </p:nvPicPr>
        <p:blipFill rotWithShape="1">
          <a:blip r:embed="rId6">
            <a:extLst>
              <a:ext uri="{28A0092B-C50C-407E-A947-70E740481C1C}">
                <a14:useLocalDpi xmlns:a14="http://schemas.microsoft.com/office/drawing/2010/main" val="0"/>
              </a:ext>
            </a:extLst>
          </a:blip>
          <a:srcRect l="31794"/>
          <a:stretch/>
        </p:blipFill>
        <p:spPr bwMode="auto">
          <a:xfrm>
            <a:off x="5076056" y="153963"/>
            <a:ext cx="3707499"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1" descr="image006"/>
          <p:cNvPicPr>
            <a:picLocks noChangeAspect="1" noChangeArrowheads="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95536" y="5220962"/>
            <a:ext cx="4572000" cy="885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2589982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751" y="6192322"/>
            <a:ext cx="622300" cy="628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481967" y="1052736"/>
            <a:ext cx="8424936" cy="4555093"/>
          </a:xfrm>
          <a:prstGeom prst="rect">
            <a:avLst/>
          </a:prstGeom>
        </p:spPr>
        <p:txBody>
          <a:bodyPr wrap="square">
            <a:spAutoFit/>
          </a:bodyPr>
          <a:lstStyle/>
          <a:p>
            <a:pPr>
              <a:spcBef>
                <a:spcPts val="600"/>
              </a:spcBef>
              <a:spcAft>
                <a:spcPts val="600"/>
              </a:spcAft>
            </a:pPr>
            <a:r>
              <a:rPr lang="en-AU" sz="2000" dirty="0">
                <a:solidFill>
                  <a:prstClr val="black"/>
                </a:solidFill>
                <a:latin typeface="Montserrat" panose="02000505000000020004" pitchFamily="2" charset="0"/>
              </a:rPr>
              <a:t>Enables staff to work with Carers </a:t>
            </a:r>
            <a:r>
              <a:rPr lang="en-AU" sz="2000" dirty="0" smtClean="0">
                <a:solidFill>
                  <a:prstClr val="black"/>
                </a:solidFill>
                <a:latin typeface="Montserrat" panose="02000505000000020004" pitchFamily="2" charset="0"/>
              </a:rPr>
              <a:t>to tap </a:t>
            </a:r>
            <a:r>
              <a:rPr lang="en-AU" sz="2000" dirty="0">
                <a:solidFill>
                  <a:prstClr val="black"/>
                </a:solidFill>
                <a:latin typeface="Montserrat" panose="02000505000000020004" pitchFamily="2" charset="0"/>
              </a:rPr>
              <a:t>into the knowledge and </a:t>
            </a:r>
            <a:r>
              <a:rPr lang="en-AU" sz="2000" dirty="0" smtClean="0">
                <a:solidFill>
                  <a:prstClr val="black"/>
                </a:solidFill>
                <a:latin typeface="Montserrat" panose="02000505000000020004" pitchFamily="2" charset="0"/>
              </a:rPr>
              <a:t>expertise of </a:t>
            </a:r>
            <a:r>
              <a:rPr lang="en-AU" sz="2000" dirty="0">
                <a:solidFill>
                  <a:prstClr val="black"/>
                </a:solidFill>
                <a:latin typeface="Montserrat" panose="02000505000000020004" pitchFamily="2" charset="0"/>
              </a:rPr>
              <a:t>the person Top 5 Questions:-</a:t>
            </a:r>
          </a:p>
          <a:p>
            <a:pPr marL="457200" indent="-457200">
              <a:spcBef>
                <a:spcPts val="600"/>
              </a:spcBef>
              <a:spcAft>
                <a:spcPts val="600"/>
              </a:spcAft>
              <a:buFontTx/>
              <a:buAutoNum type="arabicPeriod"/>
            </a:pPr>
            <a:r>
              <a:rPr lang="en-AU" sz="2000" dirty="0" smtClean="0">
                <a:latin typeface="Montserrat" panose="02000505000000020004" pitchFamily="2" charset="0"/>
              </a:rPr>
              <a:t>Are </a:t>
            </a:r>
            <a:r>
              <a:rPr lang="en-AU" sz="2000" dirty="0">
                <a:latin typeface="Montserrat" panose="02000505000000020004" pitchFamily="2" charset="0"/>
              </a:rPr>
              <a:t>there things/situations </a:t>
            </a:r>
            <a:r>
              <a:rPr lang="en-AU" sz="2000" dirty="0" smtClean="0">
                <a:latin typeface="Montserrat" panose="02000505000000020004" pitchFamily="2" charset="0"/>
              </a:rPr>
              <a:t>that may </a:t>
            </a:r>
            <a:r>
              <a:rPr lang="en-AU" sz="2000" dirty="0">
                <a:latin typeface="Montserrat" panose="02000505000000020004" pitchFamily="2" charset="0"/>
              </a:rPr>
              <a:t>cause distress? </a:t>
            </a:r>
            <a:endParaRPr lang="en-AU" sz="2000" dirty="0" smtClean="0">
              <a:latin typeface="Montserrat" panose="02000505000000020004" pitchFamily="2" charset="0"/>
            </a:endParaRPr>
          </a:p>
          <a:p>
            <a:pPr marL="457200" indent="-457200">
              <a:spcBef>
                <a:spcPts val="600"/>
              </a:spcBef>
              <a:spcAft>
                <a:spcPts val="600"/>
              </a:spcAft>
              <a:buFontTx/>
              <a:buAutoNum type="arabicPeriod"/>
            </a:pPr>
            <a:r>
              <a:rPr lang="en-AU" sz="2000" dirty="0" smtClean="0">
                <a:latin typeface="Montserrat" panose="02000505000000020004" pitchFamily="2" charset="0"/>
              </a:rPr>
              <a:t>If </a:t>
            </a:r>
            <a:r>
              <a:rPr lang="en-AU" sz="2000" dirty="0">
                <a:latin typeface="Montserrat" panose="02000505000000020004" pitchFamily="2" charset="0"/>
              </a:rPr>
              <a:t>unsettled are there words </a:t>
            </a:r>
            <a:r>
              <a:rPr lang="en-AU" sz="2000" dirty="0" smtClean="0">
                <a:latin typeface="Montserrat" panose="02000505000000020004" pitchFamily="2" charset="0"/>
              </a:rPr>
              <a:t>or actions </a:t>
            </a:r>
            <a:r>
              <a:rPr lang="en-AU" sz="2000" dirty="0">
                <a:latin typeface="Montserrat" panose="02000505000000020004" pitchFamily="2" charset="0"/>
              </a:rPr>
              <a:t>that will settle or </a:t>
            </a:r>
            <a:r>
              <a:rPr lang="en-AU" sz="2000" dirty="0" smtClean="0">
                <a:latin typeface="Montserrat" panose="02000505000000020004" pitchFamily="2" charset="0"/>
              </a:rPr>
              <a:t>calm?</a:t>
            </a:r>
          </a:p>
          <a:p>
            <a:pPr marL="457200" indent="-457200">
              <a:spcBef>
                <a:spcPts val="600"/>
              </a:spcBef>
              <a:spcAft>
                <a:spcPts val="600"/>
              </a:spcAft>
              <a:buFontTx/>
              <a:buAutoNum type="arabicPeriod"/>
            </a:pPr>
            <a:r>
              <a:rPr lang="en-AU" sz="2000" dirty="0" smtClean="0">
                <a:latin typeface="Montserrat" panose="02000505000000020004" pitchFamily="2" charset="0"/>
              </a:rPr>
              <a:t>Are </a:t>
            </a:r>
            <a:r>
              <a:rPr lang="en-AU" sz="2000" dirty="0">
                <a:latin typeface="Montserrat" panose="02000505000000020004" pitchFamily="2" charset="0"/>
              </a:rPr>
              <a:t>there routines that </a:t>
            </a:r>
            <a:r>
              <a:rPr lang="en-AU" sz="2000" dirty="0" smtClean="0">
                <a:latin typeface="Montserrat" panose="02000505000000020004" pitchFamily="2" charset="0"/>
              </a:rPr>
              <a:t>reassure? </a:t>
            </a:r>
            <a:endParaRPr lang="en-AU" sz="2000" dirty="0">
              <a:latin typeface="Montserrat" panose="02000505000000020004" pitchFamily="2" charset="0"/>
            </a:endParaRPr>
          </a:p>
          <a:p>
            <a:pPr marL="457200" indent="-457200">
              <a:spcBef>
                <a:spcPts val="600"/>
              </a:spcBef>
              <a:spcAft>
                <a:spcPts val="600"/>
              </a:spcAft>
              <a:buFontTx/>
              <a:buAutoNum type="arabicPeriod"/>
            </a:pPr>
            <a:r>
              <a:rPr lang="en-AU" sz="2000" dirty="0" smtClean="0">
                <a:latin typeface="Montserrat" panose="02000505000000020004" pitchFamily="2" charset="0"/>
              </a:rPr>
              <a:t>Are </a:t>
            </a:r>
            <a:r>
              <a:rPr lang="en-AU" sz="2000" dirty="0">
                <a:latin typeface="Montserrat" panose="02000505000000020004" pitchFamily="2" charset="0"/>
              </a:rPr>
              <a:t>there any repetitive </a:t>
            </a:r>
            <a:r>
              <a:rPr lang="en-AU" sz="2000" dirty="0" smtClean="0">
                <a:latin typeface="Montserrat" panose="02000505000000020004" pitchFamily="2" charset="0"/>
              </a:rPr>
              <a:t>questions or </a:t>
            </a:r>
            <a:r>
              <a:rPr lang="en-AU" sz="2000" dirty="0">
                <a:latin typeface="Montserrat" panose="02000505000000020004" pitchFamily="2" charset="0"/>
              </a:rPr>
              <a:t>recurring issues that may </a:t>
            </a:r>
            <a:r>
              <a:rPr lang="en-AU" sz="2000" dirty="0" smtClean="0">
                <a:latin typeface="Montserrat" panose="02000505000000020004" pitchFamily="2" charset="0"/>
              </a:rPr>
              <a:t>need specific </a:t>
            </a:r>
            <a:r>
              <a:rPr lang="en-AU" sz="2000" dirty="0">
                <a:latin typeface="Montserrat" panose="02000505000000020004" pitchFamily="2" charset="0"/>
              </a:rPr>
              <a:t>answers, is there </a:t>
            </a:r>
            <a:r>
              <a:rPr lang="en-AU" sz="2000" dirty="0" smtClean="0">
                <a:latin typeface="Montserrat" panose="02000505000000020004" pitchFamily="2" charset="0"/>
              </a:rPr>
              <a:t>someone they </a:t>
            </a:r>
            <a:r>
              <a:rPr lang="en-AU" sz="2000" dirty="0">
                <a:latin typeface="Montserrat" panose="02000505000000020004" pitchFamily="2" charset="0"/>
              </a:rPr>
              <a:t>might call out </a:t>
            </a:r>
            <a:r>
              <a:rPr lang="en-AU" sz="2000" dirty="0" smtClean="0">
                <a:latin typeface="Montserrat" panose="02000505000000020004" pitchFamily="2" charset="0"/>
              </a:rPr>
              <a:t>for</a:t>
            </a:r>
            <a:r>
              <a:rPr lang="en-AU" sz="2000" dirty="0">
                <a:latin typeface="Montserrat" panose="02000505000000020004" pitchFamily="2" charset="0"/>
              </a:rPr>
              <a:t> </a:t>
            </a:r>
            <a:r>
              <a:rPr lang="en-AU" sz="2000" dirty="0" smtClean="0">
                <a:latin typeface="Montserrat" panose="02000505000000020004" pitchFamily="2" charset="0"/>
              </a:rPr>
              <a:t>(person or pet</a:t>
            </a:r>
            <a:r>
              <a:rPr lang="en-AU" sz="2000" dirty="0">
                <a:latin typeface="Montserrat" panose="02000505000000020004" pitchFamily="2" charset="0"/>
              </a:rPr>
              <a:t>) and is there any </a:t>
            </a:r>
            <a:r>
              <a:rPr lang="en-AU" sz="2000" dirty="0" smtClean="0">
                <a:latin typeface="Montserrat" panose="02000505000000020004" pitchFamily="2" charset="0"/>
              </a:rPr>
              <a:t>specific things </a:t>
            </a:r>
            <a:r>
              <a:rPr lang="en-AU" sz="2000" dirty="0">
                <a:latin typeface="Montserrat" panose="02000505000000020004" pitchFamily="2" charset="0"/>
              </a:rPr>
              <a:t>they might want when </a:t>
            </a:r>
            <a:r>
              <a:rPr lang="en-AU" sz="2000" dirty="0" smtClean="0">
                <a:latin typeface="Montserrat" panose="02000505000000020004" pitchFamily="2" charset="0"/>
              </a:rPr>
              <a:t>they call </a:t>
            </a:r>
            <a:r>
              <a:rPr lang="en-AU" sz="2000" dirty="0">
                <a:latin typeface="Montserrat" panose="02000505000000020004" pitchFamily="2" charset="0"/>
              </a:rPr>
              <a:t>out for that person? What </a:t>
            </a:r>
            <a:r>
              <a:rPr lang="en-AU" sz="2000" dirty="0" smtClean="0">
                <a:latin typeface="Montserrat" panose="02000505000000020004" pitchFamily="2" charset="0"/>
              </a:rPr>
              <a:t>is the </a:t>
            </a:r>
            <a:r>
              <a:rPr lang="en-AU" sz="2000" dirty="0">
                <a:latin typeface="Montserrat" panose="02000505000000020004" pitchFamily="2" charset="0"/>
              </a:rPr>
              <a:t>best/ preferred </a:t>
            </a:r>
            <a:r>
              <a:rPr lang="en-AU" sz="2000" dirty="0" smtClean="0">
                <a:latin typeface="Montserrat" panose="02000505000000020004" pitchFamily="2" charset="0"/>
              </a:rPr>
              <a:t>answer?</a:t>
            </a:r>
          </a:p>
          <a:p>
            <a:pPr marL="457200" indent="-457200">
              <a:spcBef>
                <a:spcPts val="600"/>
              </a:spcBef>
              <a:spcAft>
                <a:spcPts val="600"/>
              </a:spcAft>
              <a:buFontTx/>
              <a:buAutoNum type="arabicPeriod"/>
            </a:pPr>
            <a:r>
              <a:rPr lang="en-AU" sz="2000" dirty="0" smtClean="0">
                <a:latin typeface="Montserrat" panose="02000505000000020004" pitchFamily="2" charset="0"/>
              </a:rPr>
              <a:t>Are </a:t>
            </a:r>
            <a:r>
              <a:rPr lang="en-AU" sz="2000" dirty="0">
                <a:latin typeface="Montserrat" panose="02000505000000020004" pitchFamily="2" charset="0"/>
              </a:rPr>
              <a:t>there any signs that indicate </a:t>
            </a:r>
            <a:r>
              <a:rPr lang="en-AU" sz="2000" dirty="0" smtClean="0">
                <a:latin typeface="Montserrat" panose="02000505000000020004" pitchFamily="2" charset="0"/>
              </a:rPr>
              <a:t>a need </a:t>
            </a:r>
            <a:r>
              <a:rPr lang="en-AU" sz="2000" dirty="0">
                <a:latin typeface="Montserrat" panose="02000505000000020004" pitchFamily="2" charset="0"/>
              </a:rPr>
              <a:t>or a want? </a:t>
            </a:r>
          </a:p>
        </p:txBody>
      </p:sp>
      <p:sp>
        <p:nvSpPr>
          <p:cNvPr id="4" name="Rectangle 3"/>
          <p:cNvSpPr/>
          <p:nvPr/>
        </p:nvSpPr>
        <p:spPr>
          <a:xfrm>
            <a:off x="480901" y="160326"/>
            <a:ext cx="2898550" cy="523220"/>
          </a:xfrm>
          <a:prstGeom prst="rect">
            <a:avLst/>
          </a:prstGeom>
        </p:spPr>
        <p:txBody>
          <a:bodyPr wrap="none">
            <a:spAutoFit/>
          </a:bodyPr>
          <a:lstStyle/>
          <a:p>
            <a:r>
              <a:rPr lang="en-AU" sz="2800" b="1" dirty="0">
                <a:solidFill>
                  <a:prstClr val="black"/>
                </a:solidFill>
                <a:latin typeface="Montserrat" panose="02000505000000020004" pitchFamily="2" charset="0"/>
              </a:rPr>
              <a:t>Top </a:t>
            </a:r>
            <a:r>
              <a:rPr lang="en-AU" sz="2800" b="1" dirty="0" smtClean="0">
                <a:solidFill>
                  <a:prstClr val="black"/>
                </a:solidFill>
                <a:latin typeface="Montserrat" panose="02000505000000020004" pitchFamily="2" charset="0"/>
              </a:rPr>
              <a:t>5 Initiative</a:t>
            </a:r>
            <a:endParaRPr lang="en-AU" sz="2800" b="1" dirty="0">
              <a:solidFill>
                <a:prstClr val="black"/>
              </a:solidFill>
              <a:latin typeface="Montserrat" panose="02000505000000020004" pitchFamily="2" charset="0"/>
            </a:endParaRPr>
          </a:p>
        </p:txBody>
      </p:sp>
    </p:spTree>
    <p:extLst>
      <p:ext uri="{BB962C8B-B14F-4D97-AF65-F5344CB8AC3E}">
        <p14:creationId xmlns:p14="http://schemas.microsoft.com/office/powerpoint/2010/main" val="13784459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2915816" y="2276872"/>
            <a:ext cx="5770984" cy="4248472"/>
          </a:xfrm>
          <a:prstGeom prst="rect">
            <a:avLst/>
          </a:prstGeom>
        </p:spPr>
        <p:txBody>
          <a:bodyPr vert="horz" lIns="91440" tIns="45720" rIns="91440" bIns="45720" rtlCol="0">
            <a:normAutofit fontScale="625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600"/>
              </a:spcAft>
              <a:buClrTx/>
              <a:buSzTx/>
              <a:buFont typeface="Arial" pitchFamily="34" charset="0"/>
              <a:buNone/>
              <a:tabLst/>
              <a:defRPr/>
            </a:pPr>
            <a:r>
              <a:rPr kumimoji="0" lang="en-AU" sz="3200" b="0" i="0" u="none" strike="noStrike" kern="1200" cap="none" spc="0" normalizeH="0" baseline="0" noProof="0" dirty="0" smtClean="0">
                <a:ln>
                  <a:noFill/>
                </a:ln>
                <a:solidFill>
                  <a:sysClr val="windowText" lastClr="000000"/>
                </a:solidFill>
                <a:effectLst/>
                <a:uLnTx/>
                <a:uFillTx/>
                <a:latin typeface="Montserrat" panose="02000505000000020004" pitchFamily="2" charset="0"/>
              </a:rPr>
              <a:t>Learning outcomes:</a:t>
            </a:r>
          </a:p>
          <a:p>
            <a:pPr marL="342900" marR="0" lvl="0" indent="-342900" algn="l" defTabSz="914400" rtl="0" eaLnBrk="1" fontAlgn="auto" latinLnBrk="0" hangingPunct="1">
              <a:lnSpc>
                <a:spcPct val="100000"/>
              </a:lnSpc>
              <a:spcBef>
                <a:spcPct val="20000"/>
              </a:spcBef>
              <a:spcAft>
                <a:spcPts val="600"/>
              </a:spcAft>
              <a:buClrTx/>
              <a:buSzTx/>
              <a:buFont typeface="Arial" pitchFamily="34" charset="0"/>
              <a:buChar char="•"/>
              <a:tabLst/>
              <a:defRPr/>
            </a:pPr>
            <a:r>
              <a:rPr kumimoji="0" lang="en-AU" sz="3200" b="0" i="0" u="none" strike="noStrike" kern="1200" cap="none" spc="0" normalizeH="0" baseline="0" noProof="0" dirty="0" smtClean="0">
                <a:ln>
                  <a:noFill/>
                </a:ln>
                <a:solidFill>
                  <a:sysClr val="windowText" lastClr="000000"/>
                </a:solidFill>
                <a:effectLst/>
                <a:uLnTx/>
                <a:uFillTx/>
                <a:latin typeface="Montserrat" panose="02000505000000020004" pitchFamily="2" charset="0"/>
              </a:rPr>
              <a:t>Understand the importance of a shared vision and values for person-centred care and its link to the delivery of a quality service to people living with dementia</a:t>
            </a:r>
          </a:p>
          <a:p>
            <a:pPr marL="342900" marR="0" lvl="0" indent="-342900" algn="l" defTabSz="914400" rtl="0" eaLnBrk="1" fontAlgn="auto" latinLnBrk="0" hangingPunct="1">
              <a:lnSpc>
                <a:spcPct val="100000"/>
              </a:lnSpc>
              <a:spcBef>
                <a:spcPct val="20000"/>
              </a:spcBef>
              <a:spcAft>
                <a:spcPts val="600"/>
              </a:spcAft>
              <a:buClrTx/>
              <a:buSzTx/>
              <a:buFont typeface="Arial" pitchFamily="34" charset="0"/>
              <a:buChar char="•"/>
              <a:tabLst/>
              <a:defRPr/>
            </a:pPr>
            <a:r>
              <a:rPr kumimoji="0" lang="en-AU" sz="3200" b="0" i="0" u="none" strike="noStrike" kern="1200" cap="none" spc="0" normalizeH="0" baseline="0" noProof="0" dirty="0" smtClean="0">
                <a:ln>
                  <a:noFill/>
                </a:ln>
                <a:solidFill>
                  <a:sysClr val="windowText" lastClr="000000"/>
                </a:solidFill>
                <a:effectLst/>
                <a:uLnTx/>
                <a:uFillTx/>
                <a:latin typeface="Montserrat" panose="02000505000000020004" pitchFamily="2" charset="0"/>
              </a:rPr>
              <a:t>Empathise with the persons experience of dementia</a:t>
            </a:r>
          </a:p>
          <a:p>
            <a:pPr marL="342900" marR="0" lvl="0" indent="-342900" algn="l" defTabSz="914400" rtl="0" eaLnBrk="1" fontAlgn="auto" latinLnBrk="0" hangingPunct="1">
              <a:lnSpc>
                <a:spcPct val="100000"/>
              </a:lnSpc>
              <a:spcBef>
                <a:spcPct val="20000"/>
              </a:spcBef>
              <a:spcAft>
                <a:spcPts val="600"/>
              </a:spcAft>
              <a:buClrTx/>
              <a:buSzTx/>
              <a:buFont typeface="Arial" pitchFamily="34" charset="0"/>
              <a:buChar char="•"/>
              <a:tabLst/>
              <a:defRPr/>
            </a:pPr>
            <a:r>
              <a:rPr kumimoji="0" lang="en-AU" sz="3200" b="0" i="0" u="none" strike="noStrike" kern="1200" cap="none" spc="0" normalizeH="0" baseline="0" noProof="0" dirty="0" smtClean="0">
                <a:ln>
                  <a:noFill/>
                </a:ln>
                <a:solidFill>
                  <a:sysClr val="windowText" lastClr="000000"/>
                </a:solidFill>
                <a:effectLst/>
                <a:uLnTx/>
                <a:uFillTx/>
                <a:latin typeface="Montserrat" panose="02000505000000020004" pitchFamily="2" charset="0"/>
              </a:rPr>
              <a:t>Increase your awareness of how care practices impact on those you support</a:t>
            </a:r>
          </a:p>
          <a:p>
            <a:pPr marL="342900" marR="0" lvl="0" indent="-342900" algn="l" defTabSz="914400" rtl="0" eaLnBrk="1" fontAlgn="auto" latinLnBrk="0" hangingPunct="1">
              <a:lnSpc>
                <a:spcPct val="100000"/>
              </a:lnSpc>
              <a:spcBef>
                <a:spcPct val="20000"/>
              </a:spcBef>
              <a:spcAft>
                <a:spcPts val="600"/>
              </a:spcAft>
              <a:buClrTx/>
              <a:buSzTx/>
              <a:buFont typeface="Arial" pitchFamily="34" charset="0"/>
              <a:buChar char="•"/>
              <a:tabLst/>
              <a:defRPr/>
            </a:pPr>
            <a:r>
              <a:rPr kumimoji="0" lang="en-AU" sz="3200" b="0" i="0" u="none" strike="noStrike" kern="1200" cap="none" spc="0" normalizeH="0" baseline="0" noProof="0" dirty="0" smtClean="0">
                <a:ln>
                  <a:noFill/>
                </a:ln>
                <a:solidFill>
                  <a:sysClr val="windowText" lastClr="000000"/>
                </a:solidFill>
                <a:effectLst/>
                <a:uLnTx/>
                <a:uFillTx/>
                <a:latin typeface="Montserrat" panose="02000505000000020004" pitchFamily="2" charset="0"/>
              </a:rPr>
              <a:t>Discuss what is meant by person-centred care</a:t>
            </a:r>
          </a:p>
          <a:p>
            <a:pPr marL="342900" marR="0" lvl="0" indent="-342900" algn="l" defTabSz="914400" rtl="0" eaLnBrk="1" fontAlgn="auto" latinLnBrk="0" hangingPunct="1">
              <a:lnSpc>
                <a:spcPct val="100000"/>
              </a:lnSpc>
              <a:spcBef>
                <a:spcPct val="20000"/>
              </a:spcBef>
              <a:spcAft>
                <a:spcPts val="600"/>
              </a:spcAft>
              <a:buClrTx/>
              <a:buSzTx/>
              <a:buFont typeface="Arial" pitchFamily="34" charset="0"/>
              <a:buChar char="•"/>
              <a:tabLst/>
              <a:defRPr/>
            </a:pPr>
            <a:r>
              <a:rPr kumimoji="0" lang="en-AU" sz="3200" b="0" i="0" u="none" strike="noStrike" kern="1200" cap="none" spc="0" normalizeH="0" baseline="0" noProof="0" dirty="0" smtClean="0">
                <a:ln>
                  <a:noFill/>
                </a:ln>
                <a:solidFill>
                  <a:sysClr val="windowText" lastClr="000000"/>
                </a:solidFill>
                <a:effectLst/>
                <a:uLnTx/>
                <a:uFillTx/>
                <a:latin typeface="Montserrat" panose="02000505000000020004" pitchFamily="2" charset="0"/>
              </a:rPr>
              <a:t>Measure person-centred care</a:t>
            </a:r>
            <a:endParaRPr kumimoji="0" lang="en-AU" sz="3200" b="0" i="0" u="none" strike="noStrike" kern="1200" cap="none" spc="0" normalizeH="0" baseline="0" noProof="0" dirty="0">
              <a:ln>
                <a:noFill/>
              </a:ln>
              <a:solidFill>
                <a:sysClr val="windowText" lastClr="000000"/>
              </a:solidFill>
              <a:effectLst/>
              <a:uLnTx/>
              <a:uFillTx/>
              <a:latin typeface="Montserrat" panose="02000505000000020004" pitchFamily="2" charset="0"/>
            </a:endParaRPr>
          </a:p>
        </p:txBody>
      </p:sp>
      <p:sp>
        <p:nvSpPr>
          <p:cNvPr id="3" name="Title 4"/>
          <p:cNvSpPr txBox="1">
            <a:spLocks/>
          </p:cNvSpPr>
          <p:nvPr/>
        </p:nvSpPr>
        <p:spPr>
          <a:xfrm>
            <a:off x="395536" y="476672"/>
            <a:ext cx="3008313" cy="1162050"/>
          </a:xfrm>
          <a:prstGeom prst="rect">
            <a:avLst/>
          </a:prstGeom>
        </p:spPr>
        <p:txBody>
          <a:bodyPr vert="horz" lIns="91440" tIns="45720" rIns="91440" bIns="45720" rtlCol="0" anchor="b">
            <a:normAutofit/>
          </a:bodyPr>
          <a:lstStyle>
            <a:lvl1pPr algn="l" defTabSz="914400" rtl="0" eaLnBrk="1" latinLnBrk="0" hangingPunct="1">
              <a:spcBef>
                <a:spcPct val="0"/>
              </a:spcBef>
              <a:buNone/>
              <a:defRPr sz="2000" b="1"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AU" sz="3200" b="1" i="0" u="none" strike="noStrike" kern="1200" cap="none" spc="0" normalizeH="0" baseline="0" noProof="0" dirty="0" smtClean="0">
                <a:ln>
                  <a:noFill/>
                </a:ln>
                <a:solidFill>
                  <a:sysClr val="windowText" lastClr="000000"/>
                </a:solidFill>
                <a:effectLst/>
                <a:uLnTx/>
                <a:uFillTx/>
                <a:latin typeface="Montserrat" panose="02000505000000020004" pitchFamily="2" charset="0"/>
              </a:rPr>
              <a:t>Session 5</a:t>
            </a:r>
            <a:br>
              <a:rPr kumimoji="0" lang="en-AU" sz="3200" b="1" i="0" u="none" strike="noStrike" kern="1200" cap="none" spc="0" normalizeH="0" baseline="0" noProof="0" dirty="0" smtClean="0">
                <a:ln>
                  <a:noFill/>
                </a:ln>
                <a:solidFill>
                  <a:sysClr val="windowText" lastClr="000000"/>
                </a:solidFill>
                <a:effectLst/>
                <a:uLnTx/>
                <a:uFillTx/>
                <a:latin typeface="Montserrat" panose="02000505000000020004" pitchFamily="2" charset="0"/>
              </a:rPr>
            </a:br>
            <a:endParaRPr kumimoji="0" lang="en-AU" sz="3200" b="1" i="0" u="none" strike="noStrike" kern="1200" cap="none" spc="0" normalizeH="0" baseline="0" noProof="0" dirty="0">
              <a:ln>
                <a:noFill/>
              </a:ln>
              <a:solidFill>
                <a:sysClr val="windowText" lastClr="000000"/>
              </a:solidFill>
              <a:effectLst/>
              <a:uLnTx/>
              <a:uFillTx/>
              <a:latin typeface="Montserrat" panose="02000505000000020004" pitchFamily="2" charset="0"/>
            </a:endParaRPr>
          </a:p>
        </p:txBody>
      </p:sp>
      <p:sp>
        <p:nvSpPr>
          <p:cNvPr id="4" name="Text Placeholder 5"/>
          <p:cNvSpPr txBox="1">
            <a:spLocks/>
          </p:cNvSpPr>
          <p:nvPr/>
        </p:nvSpPr>
        <p:spPr>
          <a:xfrm>
            <a:off x="359849" y="1340768"/>
            <a:ext cx="3888432" cy="1201811"/>
          </a:xfrm>
          <a:prstGeom prst="rect">
            <a:avLst/>
          </a:prstGeom>
        </p:spPr>
        <p:txBody>
          <a:bodyPr vert="horz" lIns="91440" tIns="45720" rIns="91440" bIns="45720" rtlCol="0">
            <a:normAutofit fontScale="92500" lnSpcReduction="20000"/>
          </a:bodyPr>
          <a:lstStyle>
            <a:lvl1pPr marL="0" indent="0" algn="l" defTabSz="914400" rtl="0" eaLnBrk="1" latinLnBrk="0" hangingPunct="1">
              <a:spcBef>
                <a:spcPct val="20000"/>
              </a:spcBef>
              <a:buFont typeface="Arial" pitchFamily="34" charset="0"/>
              <a:buNone/>
              <a:defRPr sz="1400"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12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000"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AU" sz="3200" b="1" i="0" u="none" strike="noStrike" kern="1200" cap="none" spc="0" normalizeH="0" baseline="0" noProof="0" dirty="0" smtClean="0">
                <a:ln>
                  <a:noFill/>
                </a:ln>
                <a:solidFill>
                  <a:sysClr val="windowText" lastClr="000000"/>
                </a:solidFill>
                <a:effectLst/>
                <a:uLnTx/>
                <a:uFillTx/>
                <a:latin typeface="Montserrat" panose="02000505000000020004" pitchFamily="2" charset="0"/>
              </a:rPr>
              <a:t>Philosophy of care: Person-centred care</a:t>
            </a: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AU" sz="1400" b="0" i="0" u="none" strike="noStrike" kern="1200" cap="none" spc="0" normalizeH="0" baseline="0" noProof="0" dirty="0">
              <a:ln>
                <a:noFill/>
              </a:ln>
              <a:solidFill>
                <a:sysClr val="windowText" lastClr="000000"/>
              </a:solidFill>
              <a:effectLst/>
              <a:uLnTx/>
              <a:uFillTx/>
              <a:latin typeface="Montserrat" panose="02000505000000020004" pitchFamily="2" charset="0"/>
            </a:endParaRPr>
          </a:p>
        </p:txBody>
      </p:sp>
    </p:spTree>
    <p:extLst>
      <p:ext uri="{BB962C8B-B14F-4D97-AF65-F5344CB8AC3E}">
        <p14:creationId xmlns:p14="http://schemas.microsoft.com/office/powerpoint/2010/main" val="353758889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921547002"/>
              </p:ext>
            </p:extLst>
          </p:nvPr>
        </p:nvGraphicFramePr>
        <p:xfrm>
          <a:off x="755576" y="1268760"/>
          <a:ext cx="7632848" cy="4513856"/>
        </p:xfrm>
        <a:graphic>
          <a:graphicData uri="http://schemas.openxmlformats.org/drawingml/2006/table">
            <a:tbl>
              <a:tblPr/>
              <a:tblGrid>
                <a:gridCol w="5688632"/>
                <a:gridCol w="1944216"/>
              </a:tblGrid>
              <a:tr h="416891">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lstStyle>
                    <a:p>
                      <a:pPr algn="ctr">
                        <a:lnSpc>
                          <a:spcPct val="115000"/>
                        </a:lnSpc>
                        <a:spcAft>
                          <a:spcPts val="0"/>
                        </a:spcAft>
                      </a:pPr>
                      <a:r>
                        <a:rPr lang="en-AU" sz="1800" b="1" dirty="0">
                          <a:effectLst/>
                          <a:latin typeface="Montserrat" panose="02000505000000020004" pitchFamily="2" charset="0"/>
                        </a:rPr>
                        <a:t>Model or Framework</a:t>
                      </a:r>
                      <a:endParaRPr lang="en-AU" sz="1800" b="1" dirty="0">
                        <a:effectLst/>
                        <a:latin typeface="Montserrat" panose="02000505000000020004" pitchFamily="2" charset="0"/>
                        <a:ea typeface="Times New Roman"/>
                      </a:endParaRPr>
                    </a:p>
                  </a:txBody>
                  <a:tcPr marL="65983" marR="65983" marT="0" marB="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lstStyle>
                    <a:p>
                      <a:pPr algn="ctr">
                        <a:lnSpc>
                          <a:spcPct val="115000"/>
                        </a:lnSpc>
                        <a:spcAft>
                          <a:spcPts val="0"/>
                        </a:spcAft>
                      </a:pPr>
                      <a:r>
                        <a:rPr lang="en-AU" sz="1800" b="1" dirty="0">
                          <a:effectLst/>
                          <a:latin typeface="Montserrat" panose="02000505000000020004" pitchFamily="2" charset="0"/>
                        </a:rPr>
                        <a:t>Population</a:t>
                      </a:r>
                      <a:endParaRPr lang="en-AU" sz="1800" b="1" dirty="0">
                        <a:effectLst/>
                        <a:latin typeface="Montserrat" panose="02000505000000020004" pitchFamily="2" charset="0"/>
                        <a:ea typeface="Times New Roman"/>
                      </a:endParaRPr>
                    </a:p>
                  </a:txBody>
                  <a:tcPr marL="65983" marR="65983" marT="0" marB="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r h="620787">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lstStyle>
                    <a:p>
                      <a:pPr>
                        <a:lnSpc>
                          <a:spcPct val="115000"/>
                        </a:lnSpc>
                        <a:spcAft>
                          <a:spcPts val="0"/>
                        </a:spcAft>
                      </a:pPr>
                      <a:r>
                        <a:rPr lang="en-AU" sz="1800" dirty="0">
                          <a:effectLst/>
                          <a:latin typeface="Montserrat" panose="02000505000000020004" pitchFamily="2" charset="0"/>
                        </a:rPr>
                        <a:t>The VIPS Framework</a:t>
                      </a:r>
                    </a:p>
                    <a:p>
                      <a:pPr>
                        <a:lnSpc>
                          <a:spcPct val="115000"/>
                        </a:lnSpc>
                        <a:spcAft>
                          <a:spcPts val="0"/>
                        </a:spcAft>
                      </a:pPr>
                      <a:r>
                        <a:rPr lang="en-AU" sz="1800" u="none" strike="noStrike" dirty="0">
                          <a:effectLst/>
                          <a:latin typeface="Montserrat" panose="02000505000000020004" pitchFamily="2" charset="0"/>
                          <a:hlinkClick r:id="rId2" action="ppaction://hlinkfile" tooltip="Brooker, 2007 #896"/>
                        </a:rPr>
                        <a:t>Brooker (2007</a:t>
                      </a:r>
                      <a:r>
                        <a:rPr lang="en-AU" sz="1800" dirty="0">
                          <a:effectLst/>
                          <a:latin typeface="Montserrat" panose="02000505000000020004" pitchFamily="2" charset="0"/>
                        </a:rPr>
                        <a:t>)</a:t>
                      </a:r>
                      <a:endParaRPr lang="en-AU" sz="1800" dirty="0">
                        <a:effectLst/>
                        <a:latin typeface="Montserrat" panose="02000505000000020004" pitchFamily="2" charset="0"/>
                        <a:ea typeface="Times New Roman"/>
                      </a:endParaRPr>
                    </a:p>
                  </a:txBody>
                  <a:tcPr marL="65983" marR="65983" marT="0" marB="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lstStyle>
                    <a:p>
                      <a:pPr>
                        <a:lnSpc>
                          <a:spcPct val="115000"/>
                        </a:lnSpc>
                        <a:spcAft>
                          <a:spcPts val="0"/>
                        </a:spcAft>
                      </a:pPr>
                      <a:r>
                        <a:rPr lang="en-AU" sz="1800" dirty="0">
                          <a:effectLst/>
                          <a:latin typeface="Montserrat" panose="02000505000000020004" pitchFamily="2" charset="0"/>
                        </a:rPr>
                        <a:t>Dementia specific</a:t>
                      </a:r>
                      <a:endParaRPr lang="en-AU" sz="1800" dirty="0">
                        <a:effectLst/>
                        <a:latin typeface="Montserrat" panose="02000505000000020004" pitchFamily="2" charset="0"/>
                        <a:ea typeface="Times New Roman"/>
                      </a:endParaRPr>
                    </a:p>
                  </a:txBody>
                  <a:tcPr marL="65983" marR="65983" marT="0" marB="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r h="620787">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lstStyle>
                    <a:p>
                      <a:pPr>
                        <a:lnSpc>
                          <a:spcPct val="115000"/>
                        </a:lnSpc>
                        <a:spcAft>
                          <a:spcPts val="0"/>
                        </a:spcAft>
                      </a:pPr>
                      <a:r>
                        <a:rPr lang="en-AU" sz="1800" dirty="0">
                          <a:effectLst/>
                          <a:latin typeface="Montserrat" panose="02000505000000020004" pitchFamily="2" charset="0"/>
                        </a:rPr>
                        <a:t>The </a:t>
                      </a:r>
                      <a:r>
                        <a:rPr lang="en-AU" sz="1800" dirty="0" smtClean="0">
                          <a:effectLst/>
                          <a:latin typeface="Montserrat" panose="02000505000000020004" pitchFamily="2" charset="0"/>
                        </a:rPr>
                        <a:t>Senses </a:t>
                      </a:r>
                      <a:r>
                        <a:rPr lang="en-AU" sz="1800" dirty="0">
                          <a:effectLst/>
                          <a:latin typeface="Montserrat" panose="02000505000000020004" pitchFamily="2" charset="0"/>
                        </a:rPr>
                        <a:t>framework </a:t>
                      </a:r>
                    </a:p>
                    <a:p>
                      <a:pPr>
                        <a:lnSpc>
                          <a:spcPct val="115000"/>
                        </a:lnSpc>
                        <a:spcAft>
                          <a:spcPts val="0"/>
                        </a:spcAft>
                      </a:pPr>
                      <a:r>
                        <a:rPr lang="en-AU" sz="1800" u="none" strike="noStrike" dirty="0">
                          <a:effectLst/>
                          <a:latin typeface="Montserrat" panose="02000505000000020004" pitchFamily="2" charset="0"/>
                          <a:hlinkClick r:id="rId3" action="ppaction://hlinkfile" tooltip="Nolan, 2004 #52"/>
                        </a:rPr>
                        <a:t>Nolan et al. (2004</a:t>
                      </a:r>
                      <a:r>
                        <a:rPr lang="en-AU" sz="1800" dirty="0">
                          <a:effectLst/>
                          <a:latin typeface="Montserrat" panose="02000505000000020004" pitchFamily="2" charset="0"/>
                        </a:rPr>
                        <a:t>)</a:t>
                      </a:r>
                      <a:endParaRPr lang="en-AU" sz="1800" dirty="0">
                        <a:effectLst/>
                        <a:latin typeface="Montserrat" panose="02000505000000020004" pitchFamily="2" charset="0"/>
                        <a:ea typeface="Times New Roman"/>
                      </a:endParaRPr>
                    </a:p>
                  </a:txBody>
                  <a:tcPr marL="65983" marR="65983" marT="0" marB="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lstStyle>
                    <a:p>
                      <a:pPr>
                        <a:lnSpc>
                          <a:spcPct val="115000"/>
                        </a:lnSpc>
                        <a:spcAft>
                          <a:spcPts val="0"/>
                        </a:spcAft>
                      </a:pPr>
                      <a:r>
                        <a:rPr lang="en-AU" sz="1800" dirty="0">
                          <a:effectLst/>
                          <a:latin typeface="Montserrat" panose="02000505000000020004" pitchFamily="2" charset="0"/>
                        </a:rPr>
                        <a:t>Older people</a:t>
                      </a:r>
                      <a:endParaRPr lang="en-AU" sz="1800" dirty="0">
                        <a:effectLst/>
                        <a:latin typeface="Montserrat" panose="02000505000000020004" pitchFamily="2" charset="0"/>
                        <a:ea typeface="Times New Roman"/>
                      </a:endParaRPr>
                    </a:p>
                  </a:txBody>
                  <a:tcPr marL="65983" marR="65983" marT="0" marB="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r h="689765">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lstStyle>
                    <a:p>
                      <a:pPr>
                        <a:lnSpc>
                          <a:spcPct val="115000"/>
                        </a:lnSpc>
                        <a:spcAft>
                          <a:spcPts val="0"/>
                        </a:spcAft>
                      </a:pPr>
                      <a:r>
                        <a:rPr lang="en-AU" sz="1800" dirty="0">
                          <a:effectLst/>
                          <a:latin typeface="Montserrat" panose="02000505000000020004" pitchFamily="2" charset="0"/>
                        </a:rPr>
                        <a:t>Person-centred Nursing Framework </a:t>
                      </a:r>
                    </a:p>
                    <a:p>
                      <a:pPr>
                        <a:lnSpc>
                          <a:spcPct val="115000"/>
                        </a:lnSpc>
                        <a:spcAft>
                          <a:spcPts val="0"/>
                        </a:spcAft>
                      </a:pPr>
                      <a:r>
                        <a:rPr lang="en-AU" sz="1800" u="none" strike="noStrike" dirty="0">
                          <a:effectLst/>
                          <a:latin typeface="Montserrat" panose="02000505000000020004" pitchFamily="2" charset="0"/>
                          <a:hlinkClick r:id="rId4" action="ppaction://hlinkfile" tooltip="McCormack, 2010 #51"/>
                        </a:rPr>
                        <a:t>McCormack et al. (2010</a:t>
                      </a:r>
                      <a:r>
                        <a:rPr lang="en-AU" sz="1800" dirty="0">
                          <a:effectLst/>
                          <a:latin typeface="Montserrat" panose="02000505000000020004" pitchFamily="2" charset="0"/>
                        </a:rPr>
                        <a:t>)</a:t>
                      </a:r>
                      <a:endParaRPr lang="en-AU" sz="1800" dirty="0">
                        <a:effectLst/>
                        <a:latin typeface="Montserrat" panose="02000505000000020004" pitchFamily="2" charset="0"/>
                        <a:ea typeface="Times New Roman"/>
                      </a:endParaRPr>
                    </a:p>
                  </a:txBody>
                  <a:tcPr marL="65983" marR="65983" marT="0" marB="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lstStyle>
                    <a:p>
                      <a:pPr>
                        <a:lnSpc>
                          <a:spcPct val="115000"/>
                        </a:lnSpc>
                        <a:spcAft>
                          <a:spcPts val="0"/>
                        </a:spcAft>
                      </a:pPr>
                      <a:r>
                        <a:rPr lang="en-AU" sz="1800" dirty="0">
                          <a:effectLst/>
                          <a:latin typeface="Montserrat" panose="02000505000000020004" pitchFamily="2" charset="0"/>
                        </a:rPr>
                        <a:t>Residential and </a:t>
                      </a:r>
                    </a:p>
                    <a:p>
                      <a:pPr>
                        <a:lnSpc>
                          <a:spcPct val="115000"/>
                        </a:lnSpc>
                        <a:spcAft>
                          <a:spcPts val="0"/>
                        </a:spcAft>
                      </a:pPr>
                      <a:r>
                        <a:rPr lang="en-AU" sz="1800" dirty="0">
                          <a:effectLst/>
                          <a:latin typeface="Montserrat" panose="02000505000000020004" pitchFamily="2" charset="0"/>
                        </a:rPr>
                        <a:t>Health care</a:t>
                      </a:r>
                      <a:endParaRPr lang="en-AU" sz="1800" dirty="0">
                        <a:effectLst/>
                        <a:latin typeface="Montserrat" panose="02000505000000020004" pitchFamily="2" charset="0"/>
                        <a:ea typeface="Times New Roman"/>
                      </a:endParaRPr>
                    </a:p>
                  </a:txBody>
                  <a:tcPr marL="65983" marR="65983" marT="0" marB="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r h="620787">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lstStyle>
                    <a:p>
                      <a:pPr>
                        <a:lnSpc>
                          <a:spcPct val="115000"/>
                        </a:lnSpc>
                        <a:spcAft>
                          <a:spcPts val="0"/>
                        </a:spcAft>
                      </a:pPr>
                      <a:r>
                        <a:rPr lang="en-AU" sz="1800" dirty="0">
                          <a:effectLst/>
                          <a:latin typeface="Montserrat" panose="02000505000000020004" pitchFamily="2" charset="0"/>
                        </a:rPr>
                        <a:t>Eight Dimensions of Person-Centred Care. </a:t>
                      </a:r>
                    </a:p>
                    <a:p>
                      <a:pPr>
                        <a:lnSpc>
                          <a:spcPct val="115000"/>
                        </a:lnSpc>
                        <a:spcAft>
                          <a:spcPts val="0"/>
                        </a:spcAft>
                      </a:pPr>
                      <a:r>
                        <a:rPr lang="en-AU" sz="1800" u="none" strike="noStrike" dirty="0" err="1">
                          <a:effectLst/>
                          <a:latin typeface="Montserrat" panose="02000505000000020004" pitchFamily="2" charset="0"/>
                          <a:hlinkClick r:id="rId5" action="ppaction://hlinkfile" tooltip="PickerInstitute, 2012 #752"/>
                        </a:rPr>
                        <a:t>PickerInstitute</a:t>
                      </a:r>
                      <a:r>
                        <a:rPr lang="en-AU" sz="1800" u="none" strike="noStrike" dirty="0">
                          <a:effectLst/>
                          <a:latin typeface="Montserrat" panose="02000505000000020004" pitchFamily="2" charset="0"/>
                          <a:hlinkClick r:id="rId5" action="ppaction://hlinkfile" tooltip="PickerInstitute, 2012 #752"/>
                        </a:rPr>
                        <a:t> (2012</a:t>
                      </a:r>
                      <a:r>
                        <a:rPr lang="en-AU" sz="1800" dirty="0">
                          <a:effectLst/>
                          <a:latin typeface="Montserrat" panose="02000505000000020004" pitchFamily="2" charset="0"/>
                        </a:rPr>
                        <a:t>)</a:t>
                      </a:r>
                      <a:endParaRPr lang="en-AU" sz="1800" dirty="0">
                        <a:effectLst/>
                        <a:latin typeface="Montserrat" panose="02000505000000020004" pitchFamily="2" charset="0"/>
                        <a:ea typeface="Times New Roman"/>
                      </a:endParaRPr>
                    </a:p>
                  </a:txBody>
                  <a:tcPr marL="65983" marR="65983" marT="0" marB="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lstStyle>
                    <a:p>
                      <a:pPr>
                        <a:lnSpc>
                          <a:spcPct val="115000"/>
                        </a:lnSpc>
                        <a:spcAft>
                          <a:spcPts val="0"/>
                        </a:spcAft>
                      </a:pPr>
                      <a:r>
                        <a:rPr lang="en-AU" sz="1800" dirty="0">
                          <a:effectLst/>
                          <a:latin typeface="Montserrat" panose="02000505000000020004" pitchFamily="2" charset="0"/>
                        </a:rPr>
                        <a:t>Health Care</a:t>
                      </a:r>
                      <a:endParaRPr lang="en-AU" sz="1800" dirty="0">
                        <a:effectLst/>
                        <a:latin typeface="Montserrat" panose="02000505000000020004" pitchFamily="2" charset="0"/>
                        <a:ea typeface="Times New Roman"/>
                      </a:endParaRPr>
                    </a:p>
                  </a:txBody>
                  <a:tcPr marL="65983" marR="65983" marT="0" marB="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r h="658203">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lstStyle>
                    <a:p>
                      <a:pPr>
                        <a:lnSpc>
                          <a:spcPct val="115000"/>
                        </a:lnSpc>
                        <a:spcAft>
                          <a:spcPts val="0"/>
                        </a:spcAft>
                      </a:pPr>
                      <a:r>
                        <a:rPr lang="en-AU" sz="1800" dirty="0" smtClean="0">
                          <a:effectLst/>
                          <a:latin typeface="Montserrat" panose="02000505000000020004" pitchFamily="2" charset="0"/>
                        </a:rPr>
                        <a:t>Person-centred practice</a:t>
                      </a:r>
                      <a:r>
                        <a:rPr lang="en-AU" sz="1800" baseline="0" dirty="0" smtClean="0">
                          <a:effectLst/>
                          <a:latin typeface="Montserrat" panose="02000505000000020004" pitchFamily="2" charset="0"/>
                        </a:rPr>
                        <a:t>: </a:t>
                      </a:r>
                      <a:r>
                        <a:rPr lang="en-AU" sz="1800" dirty="0" smtClean="0">
                          <a:effectLst/>
                          <a:latin typeface="Montserrat" panose="02000505000000020004" pitchFamily="2" charset="0"/>
                        </a:rPr>
                        <a:t>Best </a:t>
                      </a:r>
                      <a:r>
                        <a:rPr lang="en-AU" sz="1800" dirty="0">
                          <a:effectLst/>
                          <a:latin typeface="Montserrat" panose="02000505000000020004" pitchFamily="2" charset="0"/>
                        </a:rPr>
                        <a:t>care for older people everywhere. The toolkit. </a:t>
                      </a:r>
                      <a:r>
                        <a:rPr lang="en-AU" sz="1800" u="none" strike="noStrike" dirty="0" err="1" smtClean="0">
                          <a:effectLst/>
                          <a:latin typeface="Montserrat" panose="02000505000000020004" pitchFamily="2" charset="0"/>
                          <a:hlinkClick r:id="rId6" action="ppaction://hlinkfile" tooltip="Dept.HealthVictoria, 2012 #876"/>
                        </a:rPr>
                        <a:t>Dept.HealthVictoria</a:t>
                      </a:r>
                      <a:r>
                        <a:rPr lang="en-AU" sz="1800" u="none" strike="noStrike" dirty="0" smtClean="0">
                          <a:effectLst/>
                          <a:latin typeface="Montserrat" panose="02000505000000020004" pitchFamily="2" charset="0"/>
                          <a:hlinkClick r:id="rId6" action="ppaction://hlinkfile" tooltip="Dept.HealthVictoria, 2012 #876"/>
                        </a:rPr>
                        <a:t> </a:t>
                      </a:r>
                      <a:r>
                        <a:rPr lang="en-AU" sz="1800" u="none" strike="noStrike" dirty="0">
                          <a:effectLst/>
                          <a:latin typeface="Montserrat" panose="02000505000000020004" pitchFamily="2" charset="0"/>
                          <a:hlinkClick r:id="rId6" action="ppaction://hlinkfile" tooltip="Dept.HealthVictoria, 2012 #876"/>
                        </a:rPr>
                        <a:t>(2012</a:t>
                      </a:r>
                      <a:r>
                        <a:rPr lang="en-AU" sz="1800" dirty="0">
                          <a:effectLst/>
                          <a:latin typeface="Montserrat" panose="02000505000000020004" pitchFamily="2" charset="0"/>
                        </a:rPr>
                        <a:t>)</a:t>
                      </a:r>
                      <a:endParaRPr lang="en-AU" sz="1800" dirty="0">
                        <a:effectLst/>
                        <a:latin typeface="Montserrat" panose="02000505000000020004" pitchFamily="2" charset="0"/>
                        <a:ea typeface="Times New Roman"/>
                      </a:endParaRPr>
                    </a:p>
                  </a:txBody>
                  <a:tcPr marL="65983" marR="65983" marT="0" marB="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lstStyle>
                    <a:p>
                      <a:pPr>
                        <a:lnSpc>
                          <a:spcPct val="115000"/>
                        </a:lnSpc>
                        <a:spcAft>
                          <a:spcPts val="0"/>
                        </a:spcAft>
                      </a:pPr>
                      <a:r>
                        <a:rPr lang="en-AU" sz="1800" dirty="0">
                          <a:effectLst/>
                          <a:latin typeface="Montserrat" panose="02000505000000020004" pitchFamily="2" charset="0"/>
                        </a:rPr>
                        <a:t>Health care</a:t>
                      </a:r>
                      <a:endParaRPr lang="en-AU" sz="1800" dirty="0">
                        <a:effectLst/>
                        <a:latin typeface="Montserrat" panose="02000505000000020004" pitchFamily="2" charset="0"/>
                        <a:ea typeface="Times New Roman"/>
                      </a:endParaRPr>
                    </a:p>
                  </a:txBody>
                  <a:tcPr marL="65983" marR="65983" marT="0" marB="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r h="620787">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lstStyle>
                    <a:p>
                      <a:pPr>
                        <a:lnSpc>
                          <a:spcPct val="115000"/>
                        </a:lnSpc>
                        <a:spcAft>
                          <a:spcPts val="0"/>
                        </a:spcAft>
                      </a:pPr>
                      <a:r>
                        <a:rPr lang="en-AU" sz="1800" dirty="0" smtClean="0">
                          <a:effectLst/>
                          <a:latin typeface="Montserrat" panose="02000505000000020004" pitchFamily="2" charset="0"/>
                        </a:rPr>
                        <a:t>Patient-</a:t>
                      </a:r>
                      <a:r>
                        <a:rPr lang="en-AU" sz="1800" dirty="0" err="1" smtClean="0">
                          <a:effectLst/>
                          <a:latin typeface="Montserrat" panose="02000505000000020004" pitchFamily="2" charset="0"/>
                        </a:rPr>
                        <a:t>centredness</a:t>
                      </a:r>
                      <a:r>
                        <a:rPr lang="en-AU" sz="1800" dirty="0">
                          <a:effectLst/>
                          <a:latin typeface="Montserrat" panose="02000505000000020004" pitchFamily="2" charset="0"/>
                        </a:rPr>
                        <a:t>: a conceptual framework</a:t>
                      </a:r>
                    </a:p>
                    <a:p>
                      <a:pPr>
                        <a:lnSpc>
                          <a:spcPct val="115000"/>
                        </a:lnSpc>
                        <a:spcAft>
                          <a:spcPts val="0"/>
                        </a:spcAft>
                      </a:pPr>
                      <a:r>
                        <a:rPr lang="en-AU" sz="1800" u="none" strike="noStrike" dirty="0">
                          <a:effectLst/>
                          <a:latin typeface="Montserrat" panose="02000505000000020004" pitchFamily="2" charset="0"/>
                          <a:hlinkClick r:id="rId7" action="ppaction://hlinkfile" tooltip="Mead, 2000 #172"/>
                        </a:rPr>
                        <a:t>Mead and Bower (2000</a:t>
                      </a:r>
                      <a:r>
                        <a:rPr lang="en-AU" sz="1800" dirty="0">
                          <a:effectLst/>
                          <a:latin typeface="Montserrat" panose="02000505000000020004" pitchFamily="2" charset="0"/>
                        </a:rPr>
                        <a:t>)</a:t>
                      </a:r>
                      <a:endParaRPr lang="en-AU" sz="1800" dirty="0">
                        <a:effectLst/>
                        <a:latin typeface="Montserrat" panose="02000505000000020004" pitchFamily="2" charset="0"/>
                        <a:ea typeface="Times New Roman"/>
                      </a:endParaRPr>
                    </a:p>
                  </a:txBody>
                  <a:tcPr marL="65983" marR="65983" marT="0" marB="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lstStyle>
                    <a:p>
                      <a:pPr>
                        <a:lnSpc>
                          <a:spcPct val="115000"/>
                        </a:lnSpc>
                        <a:spcAft>
                          <a:spcPts val="0"/>
                        </a:spcAft>
                      </a:pPr>
                      <a:r>
                        <a:rPr lang="en-AU" sz="1800" dirty="0">
                          <a:effectLst/>
                          <a:latin typeface="Montserrat" panose="02000505000000020004" pitchFamily="2" charset="0"/>
                        </a:rPr>
                        <a:t>Medicine</a:t>
                      </a:r>
                      <a:endParaRPr lang="en-AU" sz="1800" dirty="0">
                        <a:effectLst/>
                        <a:latin typeface="Montserrat" panose="02000505000000020004" pitchFamily="2" charset="0"/>
                        <a:ea typeface="Times New Roman"/>
                      </a:endParaRPr>
                    </a:p>
                  </a:txBody>
                  <a:tcPr marL="65983" marR="65983" marT="0" marB="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3" name="Title 1"/>
          <p:cNvSpPr txBox="1">
            <a:spLocks/>
          </p:cNvSpPr>
          <p:nvPr/>
        </p:nvSpPr>
        <p:spPr>
          <a:xfrm>
            <a:off x="251520" y="260648"/>
            <a:ext cx="7416824" cy="79208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AU" sz="2800" b="1" i="0" u="none" strike="noStrike" kern="1200" cap="none" spc="0" normalizeH="0" baseline="0" noProof="0" dirty="0" smtClean="0">
                <a:ln>
                  <a:noFill/>
                </a:ln>
                <a:solidFill>
                  <a:sysClr val="windowText" lastClr="000000"/>
                </a:solidFill>
                <a:effectLst/>
                <a:uLnTx/>
                <a:uFillTx/>
                <a:latin typeface="Montserrat" panose="02000505000000020004" pitchFamily="2" charset="0"/>
              </a:rPr>
              <a:t>Models of PCC</a:t>
            </a:r>
            <a:endParaRPr kumimoji="0" lang="en-AU" sz="2800" b="1" i="0" u="none" strike="noStrike" kern="1200" cap="none" spc="0" normalizeH="0" baseline="0" noProof="0" dirty="0">
              <a:ln>
                <a:noFill/>
              </a:ln>
              <a:solidFill>
                <a:sysClr val="windowText" lastClr="000000"/>
              </a:solidFill>
              <a:effectLst/>
              <a:uLnTx/>
              <a:uFillTx/>
              <a:latin typeface="Montserrat" panose="02000505000000020004" pitchFamily="2" charset="0"/>
            </a:endParaRPr>
          </a:p>
        </p:txBody>
      </p:sp>
    </p:spTree>
    <p:extLst>
      <p:ext uri="{BB962C8B-B14F-4D97-AF65-F5344CB8AC3E}">
        <p14:creationId xmlns:p14="http://schemas.microsoft.com/office/powerpoint/2010/main" val="331722755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457200" y="2708921"/>
            <a:ext cx="8229600" cy="100811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AU" b="1" i="0" u="none" strike="noStrike" kern="1200" cap="none" spc="0" normalizeH="0" baseline="0" noProof="0" dirty="0" smtClean="0">
                <a:ln>
                  <a:noFill/>
                </a:ln>
                <a:solidFill>
                  <a:sysClr val="windowText" lastClr="000000"/>
                </a:solidFill>
                <a:effectLst/>
                <a:uLnTx/>
                <a:uFillTx/>
                <a:latin typeface="Montserrat" panose="02000505000000020004" pitchFamily="2" charset="0"/>
              </a:rPr>
              <a:t>Making person-centred care </a:t>
            </a: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AU" b="1" i="0" u="none" strike="noStrike" kern="1200" cap="none" spc="0" normalizeH="0" baseline="0" noProof="0" dirty="0" smtClean="0">
                <a:ln>
                  <a:noFill/>
                </a:ln>
                <a:solidFill>
                  <a:sysClr val="windowText" lastClr="000000"/>
                </a:solidFill>
                <a:effectLst/>
                <a:uLnTx/>
                <a:uFillTx/>
                <a:latin typeface="Montserrat" panose="02000505000000020004" pitchFamily="2" charset="0"/>
              </a:rPr>
              <a:t>tangible and measurable</a:t>
            </a:r>
            <a:endParaRPr kumimoji="0" lang="en-AU" b="0" i="0" u="none" strike="noStrike" kern="1200" cap="none" spc="0" normalizeH="0" baseline="0" noProof="0" dirty="0">
              <a:ln>
                <a:noFill/>
              </a:ln>
              <a:solidFill>
                <a:sysClr val="windowText" lastClr="000000"/>
              </a:solidFill>
              <a:effectLst/>
              <a:uLnTx/>
              <a:uFillTx/>
              <a:latin typeface="Montserrat" panose="02000505000000020004" pitchFamily="2" charset="0"/>
            </a:endParaRPr>
          </a:p>
        </p:txBody>
      </p:sp>
    </p:spTree>
    <p:extLst>
      <p:ext uri="{BB962C8B-B14F-4D97-AF65-F5344CB8AC3E}">
        <p14:creationId xmlns:p14="http://schemas.microsoft.com/office/powerpoint/2010/main" val="242128816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323039157"/>
              </p:ext>
            </p:extLst>
          </p:nvPr>
        </p:nvGraphicFramePr>
        <p:xfrm>
          <a:off x="323528" y="548680"/>
          <a:ext cx="8623268" cy="5472001"/>
        </p:xfrm>
        <a:graphic>
          <a:graphicData uri="http://schemas.openxmlformats.org/drawingml/2006/table">
            <a:tbl>
              <a:tblPr firstRow="1" firstCol="1" bandRow="1"/>
              <a:tblGrid>
                <a:gridCol w="7416824"/>
                <a:gridCol w="1206444"/>
              </a:tblGrid>
              <a:tr h="260885">
                <a:tc>
                  <a:txBody>
                    <a:bodyPr/>
                    <a:lstStyle>
                      <a:lvl1pPr marL="0" algn="l" rtl="0" eaLnBrk="1" latinLnBrk="0" hangingPunct="1">
                        <a:defRPr kumimoji="0" b="1" kern="1200">
                          <a:solidFill>
                            <a:schemeClr val="lt1"/>
                          </a:solidFill>
                          <a:latin typeface="Calibri"/>
                        </a:defRPr>
                      </a:lvl1pPr>
                      <a:lvl2pPr marL="457200" algn="l" rtl="0" eaLnBrk="1" latinLnBrk="0" hangingPunct="1">
                        <a:defRPr kumimoji="0" b="1" kern="1200">
                          <a:solidFill>
                            <a:schemeClr val="lt1"/>
                          </a:solidFill>
                          <a:latin typeface="Calibri"/>
                        </a:defRPr>
                      </a:lvl2pPr>
                      <a:lvl3pPr marL="914400" algn="l" rtl="0" eaLnBrk="1" latinLnBrk="0" hangingPunct="1">
                        <a:defRPr kumimoji="0" b="1" kern="1200">
                          <a:solidFill>
                            <a:schemeClr val="lt1"/>
                          </a:solidFill>
                          <a:latin typeface="Calibri"/>
                        </a:defRPr>
                      </a:lvl3pPr>
                      <a:lvl4pPr marL="1371600" algn="l" rtl="0" eaLnBrk="1" latinLnBrk="0" hangingPunct="1">
                        <a:defRPr kumimoji="0" b="1" kern="1200">
                          <a:solidFill>
                            <a:schemeClr val="lt1"/>
                          </a:solidFill>
                          <a:latin typeface="Calibri"/>
                        </a:defRPr>
                      </a:lvl4pPr>
                      <a:lvl5pPr marL="1828800" algn="l" rtl="0" eaLnBrk="1" latinLnBrk="0" hangingPunct="1">
                        <a:defRPr kumimoji="0" b="1" kern="1200">
                          <a:solidFill>
                            <a:schemeClr val="lt1"/>
                          </a:solidFill>
                          <a:latin typeface="Calibri"/>
                        </a:defRPr>
                      </a:lvl5pPr>
                      <a:lvl6pPr marL="2286000" algn="l" rtl="0" eaLnBrk="1" latinLnBrk="0" hangingPunct="1">
                        <a:defRPr kumimoji="0" b="1" kern="1200">
                          <a:solidFill>
                            <a:schemeClr val="lt1"/>
                          </a:solidFill>
                          <a:latin typeface="Calibri"/>
                        </a:defRPr>
                      </a:lvl6pPr>
                      <a:lvl7pPr marL="2743200" algn="l" rtl="0" eaLnBrk="1" latinLnBrk="0" hangingPunct="1">
                        <a:defRPr kumimoji="0" b="1" kern="1200">
                          <a:solidFill>
                            <a:schemeClr val="lt1"/>
                          </a:solidFill>
                          <a:latin typeface="Calibri"/>
                        </a:defRPr>
                      </a:lvl7pPr>
                      <a:lvl8pPr marL="3200400" algn="l" rtl="0" eaLnBrk="1" latinLnBrk="0" hangingPunct="1">
                        <a:defRPr kumimoji="0" b="1" kern="1200">
                          <a:solidFill>
                            <a:schemeClr val="lt1"/>
                          </a:solidFill>
                          <a:latin typeface="Calibri"/>
                        </a:defRPr>
                      </a:lvl8pPr>
                      <a:lvl9pPr marL="3657600" algn="l" rtl="0" eaLnBrk="1" latinLnBrk="0" hangingPunct="1">
                        <a:defRPr kumimoji="0" b="1" kern="1200">
                          <a:solidFill>
                            <a:schemeClr val="lt1"/>
                          </a:solidFill>
                          <a:latin typeface="Calibri"/>
                        </a:defRPr>
                      </a:lvl9pPr>
                    </a:lstStyle>
                    <a:p>
                      <a:pPr algn="ctr">
                        <a:lnSpc>
                          <a:spcPct val="115000"/>
                        </a:lnSpc>
                        <a:spcAft>
                          <a:spcPts val="0"/>
                        </a:spcAft>
                      </a:pPr>
                      <a:r>
                        <a:rPr lang="en-AU" sz="1400" b="1" dirty="0">
                          <a:solidFill>
                            <a:schemeClr val="tx1"/>
                          </a:solidFill>
                          <a:effectLst/>
                          <a:latin typeface="Montserrat" panose="02000505000000020004" pitchFamily="2" charset="0"/>
                        </a:rPr>
                        <a:t>Tool</a:t>
                      </a:r>
                      <a:endParaRPr lang="en-AU" sz="1400" b="1" dirty="0">
                        <a:solidFill>
                          <a:schemeClr val="tx1"/>
                        </a:solidFill>
                        <a:effectLst/>
                        <a:latin typeface="Montserrat" panose="02000505000000020004" pitchFamily="2" charset="0"/>
                        <a:ea typeface="Times New Roman"/>
                      </a:endParaRPr>
                    </a:p>
                  </a:txBody>
                  <a:tcPr marL="53117" marR="53117" marT="0" marB="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rtl="0" eaLnBrk="1" latinLnBrk="0" hangingPunct="1">
                        <a:defRPr kumimoji="0" b="1" kern="1200">
                          <a:solidFill>
                            <a:schemeClr val="lt1"/>
                          </a:solidFill>
                          <a:latin typeface="Calibri"/>
                        </a:defRPr>
                      </a:lvl1pPr>
                      <a:lvl2pPr marL="457200" algn="l" rtl="0" eaLnBrk="1" latinLnBrk="0" hangingPunct="1">
                        <a:defRPr kumimoji="0" b="1" kern="1200">
                          <a:solidFill>
                            <a:schemeClr val="lt1"/>
                          </a:solidFill>
                          <a:latin typeface="Calibri"/>
                        </a:defRPr>
                      </a:lvl2pPr>
                      <a:lvl3pPr marL="914400" algn="l" rtl="0" eaLnBrk="1" latinLnBrk="0" hangingPunct="1">
                        <a:defRPr kumimoji="0" b="1" kern="1200">
                          <a:solidFill>
                            <a:schemeClr val="lt1"/>
                          </a:solidFill>
                          <a:latin typeface="Calibri"/>
                        </a:defRPr>
                      </a:lvl3pPr>
                      <a:lvl4pPr marL="1371600" algn="l" rtl="0" eaLnBrk="1" latinLnBrk="0" hangingPunct="1">
                        <a:defRPr kumimoji="0" b="1" kern="1200">
                          <a:solidFill>
                            <a:schemeClr val="lt1"/>
                          </a:solidFill>
                          <a:latin typeface="Calibri"/>
                        </a:defRPr>
                      </a:lvl4pPr>
                      <a:lvl5pPr marL="1828800" algn="l" rtl="0" eaLnBrk="1" latinLnBrk="0" hangingPunct="1">
                        <a:defRPr kumimoji="0" b="1" kern="1200">
                          <a:solidFill>
                            <a:schemeClr val="lt1"/>
                          </a:solidFill>
                          <a:latin typeface="Calibri"/>
                        </a:defRPr>
                      </a:lvl5pPr>
                      <a:lvl6pPr marL="2286000" algn="l" rtl="0" eaLnBrk="1" latinLnBrk="0" hangingPunct="1">
                        <a:defRPr kumimoji="0" b="1" kern="1200">
                          <a:solidFill>
                            <a:schemeClr val="lt1"/>
                          </a:solidFill>
                          <a:latin typeface="Calibri"/>
                        </a:defRPr>
                      </a:lvl6pPr>
                      <a:lvl7pPr marL="2743200" algn="l" rtl="0" eaLnBrk="1" latinLnBrk="0" hangingPunct="1">
                        <a:defRPr kumimoji="0" b="1" kern="1200">
                          <a:solidFill>
                            <a:schemeClr val="lt1"/>
                          </a:solidFill>
                          <a:latin typeface="Calibri"/>
                        </a:defRPr>
                      </a:lvl7pPr>
                      <a:lvl8pPr marL="3200400" algn="l" rtl="0" eaLnBrk="1" latinLnBrk="0" hangingPunct="1">
                        <a:defRPr kumimoji="0" b="1" kern="1200">
                          <a:solidFill>
                            <a:schemeClr val="lt1"/>
                          </a:solidFill>
                          <a:latin typeface="Calibri"/>
                        </a:defRPr>
                      </a:lvl8pPr>
                      <a:lvl9pPr marL="3657600" algn="l" rtl="0" eaLnBrk="1" latinLnBrk="0" hangingPunct="1">
                        <a:defRPr kumimoji="0" b="1" kern="1200">
                          <a:solidFill>
                            <a:schemeClr val="lt1"/>
                          </a:solidFill>
                          <a:latin typeface="Calibri"/>
                        </a:defRPr>
                      </a:lvl9pPr>
                    </a:lstStyle>
                    <a:p>
                      <a:pPr algn="ctr">
                        <a:lnSpc>
                          <a:spcPct val="115000"/>
                        </a:lnSpc>
                        <a:spcAft>
                          <a:spcPts val="0"/>
                        </a:spcAft>
                      </a:pPr>
                      <a:r>
                        <a:rPr lang="en-AU" sz="1400" b="1" dirty="0">
                          <a:solidFill>
                            <a:schemeClr val="tx1"/>
                          </a:solidFill>
                          <a:effectLst/>
                          <a:latin typeface="Montserrat" panose="02000505000000020004" pitchFamily="2" charset="0"/>
                        </a:rPr>
                        <a:t>Setting</a:t>
                      </a:r>
                      <a:endParaRPr lang="en-AU" sz="1400" b="1" dirty="0">
                        <a:solidFill>
                          <a:schemeClr val="tx1"/>
                        </a:solidFill>
                        <a:effectLst/>
                        <a:latin typeface="Montserrat" panose="02000505000000020004" pitchFamily="2" charset="0"/>
                        <a:ea typeface="Times New Roman"/>
                      </a:endParaRPr>
                    </a:p>
                  </a:txBody>
                  <a:tcPr marL="53117" marR="53117" marT="0" marB="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r>
              <a:tr h="521683">
                <a:tc>
                  <a:txBody>
                    <a:bodyPr/>
                    <a:lstStyle>
                      <a:lvl1pPr marL="0" algn="l" rtl="0" eaLnBrk="1" latinLnBrk="0" hangingPunct="1">
                        <a:defRPr kumimoji="0" b="1" kern="1200">
                          <a:solidFill>
                            <a:schemeClr val="lt1"/>
                          </a:solidFill>
                          <a:latin typeface="Calibri"/>
                        </a:defRPr>
                      </a:lvl1pPr>
                      <a:lvl2pPr marL="457200" algn="l" rtl="0" eaLnBrk="1" latinLnBrk="0" hangingPunct="1">
                        <a:defRPr kumimoji="0" b="1" kern="1200">
                          <a:solidFill>
                            <a:schemeClr val="lt1"/>
                          </a:solidFill>
                          <a:latin typeface="Calibri"/>
                        </a:defRPr>
                      </a:lvl2pPr>
                      <a:lvl3pPr marL="914400" algn="l" rtl="0" eaLnBrk="1" latinLnBrk="0" hangingPunct="1">
                        <a:defRPr kumimoji="0" b="1" kern="1200">
                          <a:solidFill>
                            <a:schemeClr val="lt1"/>
                          </a:solidFill>
                          <a:latin typeface="Calibri"/>
                        </a:defRPr>
                      </a:lvl3pPr>
                      <a:lvl4pPr marL="1371600" algn="l" rtl="0" eaLnBrk="1" latinLnBrk="0" hangingPunct="1">
                        <a:defRPr kumimoji="0" b="1" kern="1200">
                          <a:solidFill>
                            <a:schemeClr val="lt1"/>
                          </a:solidFill>
                          <a:latin typeface="Calibri"/>
                        </a:defRPr>
                      </a:lvl4pPr>
                      <a:lvl5pPr marL="1828800" algn="l" rtl="0" eaLnBrk="1" latinLnBrk="0" hangingPunct="1">
                        <a:defRPr kumimoji="0" b="1" kern="1200">
                          <a:solidFill>
                            <a:schemeClr val="lt1"/>
                          </a:solidFill>
                          <a:latin typeface="Calibri"/>
                        </a:defRPr>
                      </a:lvl5pPr>
                      <a:lvl6pPr marL="2286000" algn="l" rtl="0" eaLnBrk="1" latinLnBrk="0" hangingPunct="1">
                        <a:defRPr kumimoji="0" b="1" kern="1200">
                          <a:solidFill>
                            <a:schemeClr val="lt1"/>
                          </a:solidFill>
                          <a:latin typeface="Calibri"/>
                        </a:defRPr>
                      </a:lvl6pPr>
                      <a:lvl7pPr marL="2743200" algn="l" rtl="0" eaLnBrk="1" latinLnBrk="0" hangingPunct="1">
                        <a:defRPr kumimoji="0" b="1" kern="1200">
                          <a:solidFill>
                            <a:schemeClr val="lt1"/>
                          </a:solidFill>
                          <a:latin typeface="Calibri"/>
                        </a:defRPr>
                      </a:lvl7pPr>
                      <a:lvl8pPr marL="3200400" algn="l" rtl="0" eaLnBrk="1" latinLnBrk="0" hangingPunct="1">
                        <a:defRPr kumimoji="0" b="1" kern="1200">
                          <a:solidFill>
                            <a:schemeClr val="lt1"/>
                          </a:solidFill>
                          <a:latin typeface="Calibri"/>
                        </a:defRPr>
                      </a:lvl8pPr>
                      <a:lvl9pPr marL="3657600" algn="l" rtl="0" eaLnBrk="1" latinLnBrk="0" hangingPunct="1">
                        <a:defRPr kumimoji="0" b="1" kern="1200">
                          <a:solidFill>
                            <a:schemeClr val="lt1"/>
                          </a:solidFill>
                          <a:latin typeface="Calibri"/>
                        </a:defRPr>
                      </a:lvl9pPr>
                    </a:lstStyle>
                    <a:p>
                      <a:pPr>
                        <a:lnSpc>
                          <a:spcPct val="100000"/>
                        </a:lnSpc>
                        <a:spcAft>
                          <a:spcPts val="0"/>
                        </a:spcAft>
                      </a:pPr>
                      <a:r>
                        <a:rPr lang="en-AU" sz="1400" b="0" dirty="0">
                          <a:solidFill>
                            <a:schemeClr val="tx1"/>
                          </a:solidFill>
                          <a:effectLst/>
                          <a:latin typeface="Montserrat" panose="02000505000000020004" pitchFamily="2" charset="0"/>
                        </a:rPr>
                        <a:t>Care Fit for VIPS </a:t>
                      </a:r>
                      <a:endParaRPr lang="en-AU" sz="1400" b="0" dirty="0" smtClean="0">
                        <a:solidFill>
                          <a:schemeClr val="tx1"/>
                        </a:solidFill>
                        <a:effectLst/>
                        <a:latin typeface="Montserrat" panose="02000505000000020004" pitchFamily="2" charset="0"/>
                      </a:endParaRPr>
                    </a:p>
                    <a:p>
                      <a:pPr>
                        <a:lnSpc>
                          <a:spcPct val="100000"/>
                        </a:lnSpc>
                        <a:spcAft>
                          <a:spcPts val="0"/>
                        </a:spcAft>
                      </a:pPr>
                      <a:r>
                        <a:rPr lang="en-AU" sz="1400" b="0" dirty="0" smtClean="0">
                          <a:solidFill>
                            <a:schemeClr val="tx1"/>
                          </a:solidFill>
                          <a:effectLst/>
                          <a:latin typeface="Montserrat" panose="02000505000000020004" pitchFamily="2" charset="0"/>
                        </a:rPr>
                        <a:t>(</a:t>
                      </a:r>
                      <a:r>
                        <a:rPr lang="en-AU" sz="1400" b="0" dirty="0">
                          <a:solidFill>
                            <a:schemeClr val="tx1"/>
                          </a:solidFill>
                          <a:effectLst/>
                          <a:latin typeface="Montserrat" panose="02000505000000020004" pitchFamily="2" charset="0"/>
                        </a:rPr>
                        <a:t>Brooker, UK) </a:t>
                      </a:r>
                      <a:endParaRPr lang="en-AU" sz="1400" b="0" dirty="0">
                        <a:solidFill>
                          <a:schemeClr val="tx1"/>
                        </a:solidFill>
                        <a:effectLst/>
                        <a:latin typeface="Montserrat" panose="02000505000000020004" pitchFamily="2" charset="0"/>
                        <a:ea typeface="Times New Roman"/>
                      </a:endParaRPr>
                    </a:p>
                  </a:txBody>
                  <a:tcPr marL="53117" marR="53117" marT="0" marB="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lstStyle>
                    <a:p>
                      <a:pPr algn="ctr">
                        <a:lnSpc>
                          <a:spcPct val="115000"/>
                        </a:lnSpc>
                        <a:spcAft>
                          <a:spcPts val="0"/>
                        </a:spcAft>
                      </a:pPr>
                      <a:r>
                        <a:rPr lang="en-AU" sz="1400" b="0" dirty="0">
                          <a:solidFill>
                            <a:schemeClr val="tx1"/>
                          </a:solidFill>
                          <a:effectLst/>
                          <a:latin typeface="Montserrat" panose="02000505000000020004" pitchFamily="2" charset="0"/>
                        </a:rPr>
                        <a:t>All</a:t>
                      </a:r>
                      <a:endParaRPr lang="en-AU" sz="1400" b="0" dirty="0">
                        <a:solidFill>
                          <a:schemeClr val="tx1"/>
                        </a:solidFill>
                        <a:effectLst/>
                        <a:latin typeface="Montserrat" panose="02000505000000020004" pitchFamily="2" charset="0"/>
                        <a:ea typeface="Times New Roman"/>
                      </a:endParaRPr>
                    </a:p>
                  </a:txBody>
                  <a:tcPr marL="53117" marR="53117" marT="0" marB="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r>
              <a:tr h="522947">
                <a:tc>
                  <a:txBody>
                    <a:bodyPr/>
                    <a:lstStyle>
                      <a:lvl1pPr marL="0" algn="l" rtl="0" eaLnBrk="1" latinLnBrk="0" hangingPunct="1">
                        <a:defRPr kumimoji="0" b="1" kern="1200">
                          <a:solidFill>
                            <a:schemeClr val="lt1"/>
                          </a:solidFill>
                          <a:latin typeface="Calibri"/>
                        </a:defRPr>
                      </a:lvl1pPr>
                      <a:lvl2pPr marL="457200" algn="l" rtl="0" eaLnBrk="1" latinLnBrk="0" hangingPunct="1">
                        <a:defRPr kumimoji="0" b="1" kern="1200">
                          <a:solidFill>
                            <a:schemeClr val="lt1"/>
                          </a:solidFill>
                          <a:latin typeface="Calibri"/>
                        </a:defRPr>
                      </a:lvl2pPr>
                      <a:lvl3pPr marL="914400" algn="l" rtl="0" eaLnBrk="1" latinLnBrk="0" hangingPunct="1">
                        <a:defRPr kumimoji="0" b="1" kern="1200">
                          <a:solidFill>
                            <a:schemeClr val="lt1"/>
                          </a:solidFill>
                          <a:latin typeface="Calibri"/>
                        </a:defRPr>
                      </a:lvl3pPr>
                      <a:lvl4pPr marL="1371600" algn="l" rtl="0" eaLnBrk="1" latinLnBrk="0" hangingPunct="1">
                        <a:defRPr kumimoji="0" b="1" kern="1200">
                          <a:solidFill>
                            <a:schemeClr val="lt1"/>
                          </a:solidFill>
                          <a:latin typeface="Calibri"/>
                        </a:defRPr>
                      </a:lvl4pPr>
                      <a:lvl5pPr marL="1828800" algn="l" rtl="0" eaLnBrk="1" latinLnBrk="0" hangingPunct="1">
                        <a:defRPr kumimoji="0" b="1" kern="1200">
                          <a:solidFill>
                            <a:schemeClr val="lt1"/>
                          </a:solidFill>
                          <a:latin typeface="Calibri"/>
                        </a:defRPr>
                      </a:lvl5pPr>
                      <a:lvl6pPr marL="2286000" algn="l" rtl="0" eaLnBrk="1" latinLnBrk="0" hangingPunct="1">
                        <a:defRPr kumimoji="0" b="1" kern="1200">
                          <a:solidFill>
                            <a:schemeClr val="lt1"/>
                          </a:solidFill>
                          <a:latin typeface="Calibri"/>
                        </a:defRPr>
                      </a:lvl6pPr>
                      <a:lvl7pPr marL="2743200" algn="l" rtl="0" eaLnBrk="1" latinLnBrk="0" hangingPunct="1">
                        <a:defRPr kumimoji="0" b="1" kern="1200">
                          <a:solidFill>
                            <a:schemeClr val="lt1"/>
                          </a:solidFill>
                          <a:latin typeface="Calibri"/>
                        </a:defRPr>
                      </a:lvl7pPr>
                      <a:lvl8pPr marL="3200400" algn="l" rtl="0" eaLnBrk="1" latinLnBrk="0" hangingPunct="1">
                        <a:defRPr kumimoji="0" b="1" kern="1200">
                          <a:solidFill>
                            <a:schemeClr val="lt1"/>
                          </a:solidFill>
                          <a:latin typeface="Calibri"/>
                        </a:defRPr>
                      </a:lvl8pPr>
                      <a:lvl9pPr marL="3657600" algn="l" rtl="0" eaLnBrk="1" latinLnBrk="0" hangingPunct="1">
                        <a:defRPr kumimoji="0" b="1" kern="1200">
                          <a:solidFill>
                            <a:schemeClr val="lt1"/>
                          </a:solidFill>
                          <a:latin typeface="Calibri"/>
                        </a:defRPr>
                      </a:lvl9pPr>
                    </a:lstStyle>
                    <a:p>
                      <a:pPr>
                        <a:lnSpc>
                          <a:spcPct val="100000"/>
                        </a:lnSpc>
                        <a:spcAft>
                          <a:spcPts val="0"/>
                        </a:spcAft>
                      </a:pPr>
                      <a:r>
                        <a:rPr lang="en-AU" sz="1400" b="0" dirty="0">
                          <a:solidFill>
                            <a:schemeClr val="tx1"/>
                          </a:solidFill>
                          <a:effectLst/>
                          <a:latin typeface="Montserrat" panose="02000505000000020004" pitchFamily="2" charset="0"/>
                        </a:rPr>
                        <a:t>TURNIP: The Tool for Understanding Residents’ Needs as Individual Persons (Edvardsson et al. Australia</a:t>
                      </a:r>
                      <a:r>
                        <a:rPr lang="en-AU" sz="1400" b="0" dirty="0" smtClean="0">
                          <a:solidFill>
                            <a:schemeClr val="tx1"/>
                          </a:solidFill>
                          <a:effectLst/>
                          <a:latin typeface="Montserrat" panose="02000505000000020004" pitchFamily="2" charset="0"/>
                        </a:rPr>
                        <a:t>)</a:t>
                      </a:r>
                      <a:endParaRPr lang="en-AU" sz="1400" b="0" dirty="0">
                        <a:solidFill>
                          <a:schemeClr val="tx1"/>
                        </a:solidFill>
                        <a:effectLst/>
                        <a:latin typeface="Montserrat" panose="02000505000000020004" pitchFamily="2" charset="0"/>
                      </a:endParaRPr>
                    </a:p>
                  </a:txBody>
                  <a:tcPr marL="53117" marR="53117" marT="0" marB="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rowSpan="4">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lstStyle>
                    <a:p>
                      <a:pPr algn="ctr">
                        <a:lnSpc>
                          <a:spcPct val="100000"/>
                        </a:lnSpc>
                        <a:spcAft>
                          <a:spcPts val="0"/>
                        </a:spcAft>
                      </a:pPr>
                      <a:r>
                        <a:rPr lang="en-AU" sz="1400" b="0" dirty="0">
                          <a:solidFill>
                            <a:schemeClr val="tx1"/>
                          </a:solidFill>
                          <a:effectLst/>
                          <a:latin typeface="Montserrat" panose="02000505000000020004" pitchFamily="2" charset="0"/>
                        </a:rPr>
                        <a:t>Residential </a:t>
                      </a:r>
                      <a:r>
                        <a:rPr lang="en-AU" sz="1400" b="0" dirty="0" smtClean="0">
                          <a:solidFill>
                            <a:schemeClr val="tx1"/>
                          </a:solidFill>
                          <a:effectLst/>
                          <a:latin typeface="Montserrat" panose="02000505000000020004" pitchFamily="2" charset="0"/>
                        </a:rPr>
                        <a:t>care</a:t>
                      </a:r>
                      <a:endParaRPr lang="en-AU" sz="1400" b="0" dirty="0">
                        <a:solidFill>
                          <a:schemeClr val="tx1"/>
                        </a:solidFill>
                        <a:effectLst/>
                        <a:latin typeface="Montserrat" panose="02000505000000020004" pitchFamily="2" charset="0"/>
                        <a:ea typeface="Times New Roman"/>
                      </a:endParaRPr>
                    </a:p>
                  </a:txBody>
                  <a:tcPr marL="53117" marR="53117" marT="0" marB="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r>
              <a:tr h="521683">
                <a:tc>
                  <a:txBody>
                    <a:bodyPr/>
                    <a:lstStyle>
                      <a:lvl1pPr marL="0" algn="l" rtl="0" eaLnBrk="1" latinLnBrk="0" hangingPunct="1">
                        <a:defRPr kumimoji="0" b="1" kern="1200">
                          <a:solidFill>
                            <a:schemeClr val="lt1"/>
                          </a:solidFill>
                          <a:latin typeface="Calibri"/>
                        </a:defRPr>
                      </a:lvl1pPr>
                      <a:lvl2pPr marL="457200" algn="l" rtl="0" eaLnBrk="1" latinLnBrk="0" hangingPunct="1">
                        <a:defRPr kumimoji="0" b="1" kern="1200">
                          <a:solidFill>
                            <a:schemeClr val="lt1"/>
                          </a:solidFill>
                          <a:latin typeface="Calibri"/>
                        </a:defRPr>
                      </a:lvl2pPr>
                      <a:lvl3pPr marL="914400" algn="l" rtl="0" eaLnBrk="1" latinLnBrk="0" hangingPunct="1">
                        <a:defRPr kumimoji="0" b="1" kern="1200">
                          <a:solidFill>
                            <a:schemeClr val="lt1"/>
                          </a:solidFill>
                          <a:latin typeface="Calibri"/>
                        </a:defRPr>
                      </a:lvl3pPr>
                      <a:lvl4pPr marL="1371600" algn="l" rtl="0" eaLnBrk="1" latinLnBrk="0" hangingPunct="1">
                        <a:defRPr kumimoji="0" b="1" kern="1200">
                          <a:solidFill>
                            <a:schemeClr val="lt1"/>
                          </a:solidFill>
                          <a:latin typeface="Calibri"/>
                        </a:defRPr>
                      </a:lvl4pPr>
                      <a:lvl5pPr marL="1828800" algn="l" rtl="0" eaLnBrk="1" latinLnBrk="0" hangingPunct="1">
                        <a:defRPr kumimoji="0" b="1" kern="1200">
                          <a:solidFill>
                            <a:schemeClr val="lt1"/>
                          </a:solidFill>
                          <a:latin typeface="Calibri"/>
                        </a:defRPr>
                      </a:lvl5pPr>
                      <a:lvl6pPr marL="2286000" algn="l" rtl="0" eaLnBrk="1" latinLnBrk="0" hangingPunct="1">
                        <a:defRPr kumimoji="0" b="1" kern="1200">
                          <a:solidFill>
                            <a:schemeClr val="lt1"/>
                          </a:solidFill>
                          <a:latin typeface="Calibri"/>
                        </a:defRPr>
                      </a:lvl6pPr>
                      <a:lvl7pPr marL="2743200" algn="l" rtl="0" eaLnBrk="1" latinLnBrk="0" hangingPunct="1">
                        <a:defRPr kumimoji="0" b="1" kern="1200">
                          <a:solidFill>
                            <a:schemeClr val="lt1"/>
                          </a:solidFill>
                          <a:latin typeface="Calibri"/>
                        </a:defRPr>
                      </a:lvl7pPr>
                      <a:lvl8pPr marL="3200400" algn="l" rtl="0" eaLnBrk="1" latinLnBrk="0" hangingPunct="1">
                        <a:defRPr kumimoji="0" b="1" kern="1200">
                          <a:solidFill>
                            <a:schemeClr val="lt1"/>
                          </a:solidFill>
                          <a:latin typeface="Calibri"/>
                        </a:defRPr>
                      </a:lvl8pPr>
                      <a:lvl9pPr marL="3657600" algn="l" rtl="0" eaLnBrk="1" latinLnBrk="0" hangingPunct="1">
                        <a:defRPr kumimoji="0" b="1" kern="1200">
                          <a:solidFill>
                            <a:schemeClr val="lt1"/>
                          </a:solidFill>
                          <a:latin typeface="Calibri"/>
                        </a:defRPr>
                      </a:lvl9pPr>
                    </a:lstStyle>
                    <a:p>
                      <a:pPr>
                        <a:lnSpc>
                          <a:spcPct val="100000"/>
                        </a:lnSpc>
                        <a:spcAft>
                          <a:spcPts val="0"/>
                        </a:spcAft>
                      </a:pPr>
                      <a:r>
                        <a:rPr lang="en-AU" sz="1400" b="0" dirty="0">
                          <a:solidFill>
                            <a:schemeClr val="tx1"/>
                          </a:solidFill>
                          <a:effectLst/>
                          <a:latin typeface="Montserrat" panose="02000505000000020004" pitchFamily="2" charset="0"/>
                        </a:rPr>
                        <a:t>P-CAT:  Person-centred Care Assessment Tool  </a:t>
                      </a:r>
                      <a:endParaRPr lang="en-AU" sz="1400" b="0" dirty="0" smtClean="0">
                        <a:solidFill>
                          <a:schemeClr val="tx1"/>
                        </a:solidFill>
                        <a:effectLst/>
                        <a:latin typeface="Montserrat" panose="02000505000000020004" pitchFamily="2" charset="0"/>
                      </a:endParaRPr>
                    </a:p>
                    <a:p>
                      <a:pPr>
                        <a:lnSpc>
                          <a:spcPct val="100000"/>
                        </a:lnSpc>
                        <a:spcAft>
                          <a:spcPts val="0"/>
                        </a:spcAft>
                      </a:pPr>
                      <a:r>
                        <a:rPr lang="en-AU" sz="1400" b="0" dirty="0" smtClean="0">
                          <a:solidFill>
                            <a:schemeClr val="tx1"/>
                          </a:solidFill>
                          <a:effectLst/>
                          <a:latin typeface="Montserrat" panose="02000505000000020004" pitchFamily="2" charset="0"/>
                        </a:rPr>
                        <a:t>(</a:t>
                      </a:r>
                      <a:r>
                        <a:rPr lang="en-AU" sz="1400" b="0" dirty="0">
                          <a:solidFill>
                            <a:schemeClr val="tx1"/>
                          </a:solidFill>
                          <a:effectLst/>
                          <a:latin typeface="Montserrat" panose="02000505000000020004" pitchFamily="2" charset="0"/>
                        </a:rPr>
                        <a:t>Edvardsson et al. Australia)</a:t>
                      </a:r>
                      <a:endParaRPr lang="en-AU" sz="1400" b="0" dirty="0">
                        <a:solidFill>
                          <a:schemeClr val="tx1"/>
                        </a:solidFill>
                        <a:effectLst/>
                        <a:latin typeface="Montserrat" panose="02000505000000020004" pitchFamily="2" charset="0"/>
                        <a:ea typeface="Times New Roman"/>
                      </a:endParaRPr>
                    </a:p>
                  </a:txBody>
                  <a:tcPr marL="53117" marR="53117" marT="0" marB="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vMerge="1">
                  <a:txBody>
                    <a:bodyPr/>
                    <a:lstStyle/>
                    <a:p>
                      <a:pPr>
                        <a:lnSpc>
                          <a:spcPct val="115000"/>
                        </a:lnSpc>
                        <a:spcAft>
                          <a:spcPts val="0"/>
                        </a:spcAft>
                      </a:pPr>
                      <a:endParaRPr lang="en-AU" sz="1800" b="0" dirty="0">
                        <a:solidFill>
                          <a:schemeClr val="tx1"/>
                        </a:solidFill>
                        <a:effectLst/>
                        <a:latin typeface="Times New Roman"/>
                        <a:ea typeface="Times New Roman"/>
                      </a:endParaRPr>
                    </a:p>
                  </a:txBody>
                  <a:tcPr marL="55001" marR="5500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521683">
                <a:tc>
                  <a:txBody>
                    <a:bodyPr/>
                    <a:lstStyle>
                      <a:lvl1pPr marL="0" algn="l" rtl="0" eaLnBrk="1" latinLnBrk="0" hangingPunct="1">
                        <a:defRPr kumimoji="0" b="1" kern="1200">
                          <a:solidFill>
                            <a:schemeClr val="lt1"/>
                          </a:solidFill>
                          <a:latin typeface="Calibri"/>
                        </a:defRPr>
                      </a:lvl1pPr>
                      <a:lvl2pPr marL="457200" algn="l" rtl="0" eaLnBrk="1" latinLnBrk="0" hangingPunct="1">
                        <a:defRPr kumimoji="0" b="1" kern="1200">
                          <a:solidFill>
                            <a:schemeClr val="lt1"/>
                          </a:solidFill>
                          <a:latin typeface="Calibri"/>
                        </a:defRPr>
                      </a:lvl2pPr>
                      <a:lvl3pPr marL="914400" algn="l" rtl="0" eaLnBrk="1" latinLnBrk="0" hangingPunct="1">
                        <a:defRPr kumimoji="0" b="1" kern="1200">
                          <a:solidFill>
                            <a:schemeClr val="lt1"/>
                          </a:solidFill>
                          <a:latin typeface="Calibri"/>
                        </a:defRPr>
                      </a:lvl3pPr>
                      <a:lvl4pPr marL="1371600" algn="l" rtl="0" eaLnBrk="1" latinLnBrk="0" hangingPunct="1">
                        <a:defRPr kumimoji="0" b="1" kern="1200">
                          <a:solidFill>
                            <a:schemeClr val="lt1"/>
                          </a:solidFill>
                          <a:latin typeface="Calibri"/>
                        </a:defRPr>
                      </a:lvl4pPr>
                      <a:lvl5pPr marL="1828800" algn="l" rtl="0" eaLnBrk="1" latinLnBrk="0" hangingPunct="1">
                        <a:defRPr kumimoji="0" b="1" kern="1200">
                          <a:solidFill>
                            <a:schemeClr val="lt1"/>
                          </a:solidFill>
                          <a:latin typeface="Calibri"/>
                        </a:defRPr>
                      </a:lvl5pPr>
                      <a:lvl6pPr marL="2286000" algn="l" rtl="0" eaLnBrk="1" latinLnBrk="0" hangingPunct="1">
                        <a:defRPr kumimoji="0" b="1" kern="1200">
                          <a:solidFill>
                            <a:schemeClr val="lt1"/>
                          </a:solidFill>
                          <a:latin typeface="Calibri"/>
                        </a:defRPr>
                      </a:lvl6pPr>
                      <a:lvl7pPr marL="2743200" algn="l" rtl="0" eaLnBrk="1" latinLnBrk="0" hangingPunct="1">
                        <a:defRPr kumimoji="0" b="1" kern="1200">
                          <a:solidFill>
                            <a:schemeClr val="lt1"/>
                          </a:solidFill>
                          <a:latin typeface="Calibri"/>
                        </a:defRPr>
                      </a:lvl7pPr>
                      <a:lvl8pPr marL="3200400" algn="l" rtl="0" eaLnBrk="1" latinLnBrk="0" hangingPunct="1">
                        <a:defRPr kumimoji="0" b="1" kern="1200">
                          <a:solidFill>
                            <a:schemeClr val="lt1"/>
                          </a:solidFill>
                          <a:latin typeface="Calibri"/>
                        </a:defRPr>
                      </a:lvl8pPr>
                      <a:lvl9pPr marL="3657600" algn="l" rtl="0" eaLnBrk="1" latinLnBrk="0" hangingPunct="1">
                        <a:defRPr kumimoji="0" b="1" kern="1200">
                          <a:solidFill>
                            <a:schemeClr val="lt1"/>
                          </a:solidFill>
                          <a:latin typeface="Calibri"/>
                        </a:defRPr>
                      </a:lvl9pPr>
                    </a:lstStyle>
                    <a:p>
                      <a:pPr>
                        <a:lnSpc>
                          <a:spcPct val="100000"/>
                        </a:lnSpc>
                        <a:spcAft>
                          <a:spcPts val="0"/>
                        </a:spcAft>
                      </a:pPr>
                      <a:r>
                        <a:rPr lang="en-AU" sz="1400" b="0" dirty="0">
                          <a:solidFill>
                            <a:schemeClr val="tx1"/>
                          </a:solidFill>
                          <a:effectLst/>
                          <a:latin typeface="Montserrat" panose="02000505000000020004" pitchFamily="2" charset="0"/>
                        </a:rPr>
                        <a:t>DCM: Dementia Care Mapping </a:t>
                      </a:r>
                      <a:endParaRPr lang="en-AU" sz="1400" b="0" dirty="0" smtClean="0">
                        <a:solidFill>
                          <a:schemeClr val="tx1"/>
                        </a:solidFill>
                        <a:effectLst/>
                        <a:latin typeface="Montserrat" panose="02000505000000020004" pitchFamily="2" charset="0"/>
                      </a:endParaRPr>
                    </a:p>
                    <a:p>
                      <a:pPr>
                        <a:lnSpc>
                          <a:spcPct val="100000"/>
                        </a:lnSpc>
                        <a:spcAft>
                          <a:spcPts val="0"/>
                        </a:spcAft>
                      </a:pPr>
                      <a:r>
                        <a:rPr lang="en-AU" sz="1400" b="0" dirty="0" smtClean="0">
                          <a:solidFill>
                            <a:schemeClr val="tx1"/>
                          </a:solidFill>
                          <a:effectLst/>
                          <a:latin typeface="Montserrat" panose="02000505000000020004" pitchFamily="2" charset="0"/>
                        </a:rPr>
                        <a:t>(</a:t>
                      </a:r>
                      <a:r>
                        <a:rPr lang="en-AU" sz="1400" b="0" dirty="0">
                          <a:solidFill>
                            <a:schemeClr val="tx1"/>
                          </a:solidFill>
                          <a:effectLst/>
                          <a:latin typeface="Montserrat" panose="02000505000000020004" pitchFamily="2" charset="0"/>
                        </a:rPr>
                        <a:t>Bradford dementia group </a:t>
                      </a:r>
                      <a:r>
                        <a:rPr lang="en-AU" sz="1400" b="0" dirty="0" smtClean="0">
                          <a:solidFill>
                            <a:schemeClr val="tx1"/>
                          </a:solidFill>
                          <a:effectLst/>
                          <a:latin typeface="Montserrat" panose="02000505000000020004" pitchFamily="2" charset="0"/>
                        </a:rPr>
                        <a:t>UK)</a:t>
                      </a:r>
                      <a:endParaRPr lang="en-AU" sz="1400" b="0" dirty="0">
                        <a:solidFill>
                          <a:schemeClr val="tx1"/>
                        </a:solidFill>
                        <a:effectLst/>
                        <a:latin typeface="Montserrat" panose="02000505000000020004" pitchFamily="2" charset="0"/>
                        <a:ea typeface="Times New Roman"/>
                      </a:endParaRPr>
                    </a:p>
                  </a:txBody>
                  <a:tcPr marL="53117" marR="53117" marT="0" marB="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vMerge="1">
                  <a:txBody>
                    <a:bodyPr/>
                    <a:lstStyle/>
                    <a:p>
                      <a:pPr>
                        <a:lnSpc>
                          <a:spcPct val="115000"/>
                        </a:lnSpc>
                        <a:spcAft>
                          <a:spcPts val="0"/>
                        </a:spcAft>
                      </a:pPr>
                      <a:endParaRPr lang="en-AU" sz="1800" b="0" dirty="0">
                        <a:solidFill>
                          <a:schemeClr val="tx1"/>
                        </a:solidFill>
                        <a:effectLst/>
                        <a:latin typeface="Times New Roman"/>
                        <a:ea typeface="Times New Roman"/>
                      </a:endParaRPr>
                    </a:p>
                  </a:txBody>
                  <a:tcPr marL="55001" marR="5500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521683">
                <a:tc>
                  <a:txBody>
                    <a:bodyPr/>
                    <a:lstStyle>
                      <a:lvl1pPr marL="0" algn="l" rtl="0" eaLnBrk="1" latinLnBrk="0" hangingPunct="1">
                        <a:defRPr kumimoji="0" b="1" kern="1200">
                          <a:solidFill>
                            <a:schemeClr val="lt1"/>
                          </a:solidFill>
                          <a:latin typeface="Calibri"/>
                        </a:defRPr>
                      </a:lvl1pPr>
                      <a:lvl2pPr marL="457200" algn="l" rtl="0" eaLnBrk="1" latinLnBrk="0" hangingPunct="1">
                        <a:defRPr kumimoji="0" b="1" kern="1200">
                          <a:solidFill>
                            <a:schemeClr val="lt1"/>
                          </a:solidFill>
                          <a:latin typeface="Calibri"/>
                        </a:defRPr>
                      </a:lvl2pPr>
                      <a:lvl3pPr marL="914400" algn="l" rtl="0" eaLnBrk="1" latinLnBrk="0" hangingPunct="1">
                        <a:defRPr kumimoji="0" b="1" kern="1200">
                          <a:solidFill>
                            <a:schemeClr val="lt1"/>
                          </a:solidFill>
                          <a:latin typeface="Calibri"/>
                        </a:defRPr>
                      </a:lvl3pPr>
                      <a:lvl4pPr marL="1371600" algn="l" rtl="0" eaLnBrk="1" latinLnBrk="0" hangingPunct="1">
                        <a:defRPr kumimoji="0" b="1" kern="1200">
                          <a:solidFill>
                            <a:schemeClr val="lt1"/>
                          </a:solidFill>
                          <a:latin typeface="Calibri"/>
                        </a:defRPr>
                      </a:lvl4pPr>
                      <a:lvl5pPr marL="1828800" algn="l" rtl="0" eaLnBrk="1" latinLnBrk="0" hangingPunct="1">
                        <a:defRPr kumimoji="0" b="1" kern="1200">
                          <a:solidFill>
                            <a:schemeClr val="lt1"/>
                          </a:solidFill>
                          <a:latin typeface="Calibri"/>
                        </a:defRPr>
                      </a:lvl5pPr>
                      <a:lvl6pPr marL="2286000" algn="l" rtl="0" eaLnBrk="1" latinLnBrk="0" hangingPunct="1">
                        <a:defRPr kumimoji="0" b="1" kern="1200">
                          <a:solidFill>
                            <a:schemeClr val="lt1"/>
                          </a:solidFill>
                          <a:latin typeface="Calibri"/>
                        </a:defRPr>
                      </a:lvl6pPr>
                      <a:lvl7pPr marL="2743200" algn="l" rtl="0" eaLnBrk="1" latinLnBrk="0" hangingPunct="1">
                        <a:defRPr kumimoji="0" b="1" kern="1200">
                          <a:solidFill>
                            <a:schemeClr val="lt1"/>
                          </a:solidFill>
                          <a:latin typeface="Calibri"/>
                        </a:defRPr>
                      </a:lvl7pPr>
                      <a:lvl8pPr marL="3200400" algn="l" rtl="0" eaLnBrk="1" latinLnBrk="0" hangingPunct="1">
                        <a:defRPr kumimoji="0" b="1" kern="1200">
                          <a:solidFill>
                            <a:schemeClr val="lt1"/>
                          </a:solidFill>
                          <a:latin typeface="Calibri"/>
                        </a:defRPr>
                      </a:lvl8pPr>
                      <a:lvl9pPr marL="3657600" algn="l" rtl="0" eaLnBrk="1" latinLnBrk="0" hangingPunct="1">
                        <a:defRPr kumimoji="0" b="1" kern="1200">
                          <a:solidFill>
                            <a:schemeClr val="lt1"/>
                          </a:solidFill>
                          <a:latin typeface="Calibri"/>
                        </a:defRPr>
                      </a:lvl9pPr>
                    </a:lstStyle>
                    <a:p>
                      <a:pPr>
                        <a:lnSpc>
                          <a:spcPct val="100000"/>
                        </a:lnSpc>
                        <a:spcAft>
                          <a:spcPts val="0"/>
                        </a:spcAft>
                      </a:pPr>
                      <a:r>
                        <a:rPr lang="en-AU" sz="1400" b="0" dirty="0">
                          <a:solidFill>
                            <a:schemeClr val="tx1"/>
                          </a:solidFill>
                          <a:effectLst/>
                          <a:latin typeface="Montserrat" panose="02000505000000020004" pitchFamily="2" charset="0"/>
                        </a:rPr>
                        <a:t>Long term care improvement guide self-assessment tool </a:t>
                      </a:r>
                      <a:endParaRPr lang="en-AU" sz="1400" b="0" dirty="0" smtClean="0">
                        <a:solidFill>
                          <a:schemeClr val="tx1"/>
                        </a:solidFill>
                        <a:effectLst/>
                        <a:latin typeface="Montserrat" panose="02000505000000020004" pitchFamily="2" charset="0"/>
                      </a:endParaRPr>
                    </a:p>
                    <a:p>
                      <a:pPr>
                        <a:lnSpc>
                          <a:spcPct val="100000"/>
                        </a:lnSpc>
                        <a:spcAft>
                          <a:spcPts val="0"/>
                        </a:spcAft>
                      </a:pPr>
                      <a:r>
                        <a:rPr lang="en-AU" sz="1400" b="0" dirty="0" smtClean="0">
                          <a:solidFill>
                            <a:schemeClr val="tx1"/>
                          </a:solidFill>
                          <a:effectLst/>
                          <a:latin typeface="Montserrat" panose="02000505000000020004" pitchFamily="2" charset="0"/>
                        </a:rPr>
                        <a:t>(</a:t>
                      </a:r>
                      <a:r>
                        <a:rPr lang="en-AU" sz="1400" b="0" dirty="0">
                          <a:solidFill>
                            <a:schemeClr val="tx1"/>
                          </a:solidFill>
                          <a:effectLst/>
                          <a:latin typeface="Montserrat" panose="02000505000000020004" pitchFamily="2" charset="0"/>
                        </a:rPr>
                        <a:t>Picker </a:t>
                      </a:r>
                      <a:r>
                        <a:rPr lang="en-AU" sz="1400" b="0" dirty="0" smtClean="0">
                          <a:solidFill>
                            <a:schemeClr val="tx1"/>
                          </a:solidFill>
                          <a:effectLst/>
                          <a:latin typeface="Montserrat" panose="02000505000000020004" pitchFamily="2" charset="0"/>
                        </a:rPr>
                        <a:t>Institute. </a:t>
                      </a:r>
                      <a:r>
                        <a:rPr lang="en-AU" sz="1400" b="0" dirty="0">
                          <a:solidFill>
                            <a:schemeClr val="tx1"/>
                          </a:solidFill>
                          <a:effectLst/>
                          <a:latin typeface="Montserrat" panose="02000505000000020004" pitchFamily="2" charset="0"/>
                        </a:rPr>
                        <a:t>US)</a:t>
                      </a:r>
                      <a:endParaRPr lang="en-AU" sz="1400" b="0" dirty="0">
                        <a:solidFill>
                          <a:schemeClr val="tx1"/>
                        </a:solidFill>
                        <a:effectLst/>
                        <a:latin typeface="Montserrat" panose="02000505000000020004" pitchFamily="2" charset="0"/>
                        <a:ea typeface="Times New Roman"/>
                      </a:endParaRPr>
                    </a:p>
                  </a:txBody>
                  <a:tcPr marL="53117" marR="53117" marT="0" marB="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vMerge="1">
                  <a:txBody>
                    <a:bodyPr/>
                    <a:lstStyle/>
                    <a:p>
                      <a:pPr>
                        <a:lnSpc>
                          <a:spcPct val="115000"/>
                        </a:lnSpc>
                        <a:spcAft>
                          <a:spcPts val="0"/>
                        </a:spcAft>
                      </a:pPr>
                      <a:endParaRPr lang="en-AU" sz="1800" b="0" dirty="0">
                        <a:solidFill>
                          <a:schemeClr val="tx1"/>
                        </a:solidFill>
                        <a:effectLst/>
                        <a:latin typeface="Times New Roman"/>
                        <a:ea typeface="Times New Roman"/>
                      </a:endParaRPr>
                    </a:p>
                  </a:txBody>
                  <a:tcPr marL="55001" marR="5500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521683">
                <a:tc>
                  <a:txBody>
                    <a:bodyPr/>
                    <a:lstStyle>
                      <a:lvl1pPr marL="0" algn="l" rtl="0" eaLnBrk="1" latinLnBrk="0" hangingPunct="1">
                        <a:defRPr kumimoji="0" b="1" kern="1200">
                          <a:solidFill>
                            <a:schemeClr val="lt1"/>
                          </a:solidFill>
                          <a:latin typeface="Calibri"/>
                        </a:defRPr>
                      </a:lvl1pPr>
                      <a:lvl2pPr marL="457200" algn="l" rtl="0" eaLnBrk="1" latinLnBrk="0" hangingPunct="1">
                        <a:defRPr kumimoji="0" b="1" kern="1200">
                          <a:solidFill>
                            <a:schemeClr val="lt1"/>
                          </a:solidFill>
                          <a:latin typeface="Calibri"/>
                        </a:defRPr>
                      </a:lvl2pPr>
                      <a:lvl3pPr marL="914400" algn="l" rtl="0" eaLnBrk="1" latinLnBrk="0" hangingPunct="1">
                        <a:defRPr kumimoji="0" b="1" kern="1200">
                          <a:solidFill>
                            <a:schemeClr val="lt1"/>
                          </a:solidFill>
                          <a:latin typeface="Calibri"/>
                        </a:defRPr>
                      </a:lvl3pPr>
                      <a:lvl4pPr marL="1371600" algn="l" rtl="0" eaLnBrk="1" latinLnBrk="0" hangingPunct="1">
                        <a:defRPr kumimoji="0" b="1" kern="1200">
                          <a:solidFill>
                            <a:schemeClr val="lt1"/>
                          </a:solidFill>
                          <a:latin typeface="Calibri"/>
                        </a:defRPr>
                      </a:lvl4pPr>
                      <a:lvl5pPr marL="1828800" algn="l" rtl="0" eaLnBrk="1" latinLnBrk="0" hangingPunct="1">
                        <a:defRPr kumimoji="0" b="1" kern="1200">
                          <a:solidFill>
                            <a:schemeClr val="lt1"/>
                          </a:solidFill>
                          <a:latin typeface="Calibri"/>
                        </a:defRPr>
                      </a:lvl5pPr>
                      <a:lvl6pPr marL="2286000" algn="l" rtl="0" eaLnBrk="1" latinLnBrk="0" hangingPunct="1">
                        <a:defRPr kumimoji="0" b="1" kern="1200">
                          <a:solidFill>
                            <a:schemeClr val="lt1"/>
                          </a:solidFill>
                          <a:latin typeface="Calibri"/>
                        </a:defRPr>
                      </a:lvl6pPr>
                      <a:lvl7pPr marL="2743200" algn="l" rtl="0" eaLnBrk="1" latinLnBrk="0" hangingPunct="1">
                        <a:defRPr kumimoji="0" b="1" kern="1200">
                          <a:solidFill>
                            <a:schemeClr val="lt1"/>
                          </a:solidFill>
                          <a:latin typeface="Calibri"/>
                        </a:defRPr>
                      </a:lvl7pPr>
                      <a:lvl8pPr marL="3200400" algn="l" rtl="0" eaLnBrk="1" latinLnBrk="0" hangingPunct="1">
                        <a:defRPr kumimoji="0" b="1" kern="1200">
                          <a:solidFill>
                            <a:schemeClr val="lt1"/>
                          </a:solidFill>
                          <a:latin typeface="Calibri"/>
                        </a:defRPr>
                      </a:lvl8pPr>
                      <a:lvl9pPr marL="3657600" algn="l" rtl="0" eaLnBrk="1" latinLnBrk="0" hangingPunct="1">
                        <a:defRPr kumimoji="0" b="1" kern="1200">
                          <a:solidFill>
                            <a:schemeClr val="lt1"/>
                          </a:solidFill>
                          <a:latin typeface="Calibri"/>
                        </a:defRPr>
                      </a:lvl9pPr>
                    </a:lstStyle>
                    <a:p>
                      <a:pPr>
                        <a:lnSpc>
                          <a:spcPct val="100000"/>
                        </a:lnSpc>
                        <a:spcAft>
                          <a:spcPts val="0"/>
                        </a:spcAft>
                      </a:pPr>
                      <a:r>
                        <a:rPr lang="en-AU" sz="1400" b="0" dirty="0">
                          <a:solidFill>
                            <a:schemeClr val="tx1"/>
                          </a:solidFill>
                          <a:effectLst/>
                          <a:latin typeface="Montserrat" panose="02000505000000020004" pitchFamily="2" charset="0"/>
                        </a:rPr>
                        <a:t>POPAC: The Person-centred care of Older People with cognitive impairment in Acute Care Scale. (Edvardsson et al. Australia)</a:t>
                      </a:r>
                      <a:endParaRPr lang="en-AU" sz="1400" b="0" dirty="0">
                        <a:solidFill>
                          <a:schemeClr val="tx1"/>
                        </a:solidFill>
                        <a:effectLst/>
                        <a:latin typeface="Montserrat" panose="02000505000000020004" pitchFamily="2" charset="0"/>
                        <a:ea typeface="Times New Roman"/>
                      </a:endParaRPr>
                    </a:p>
                  </a:txBody>
                  <a:tcPr marL="53117" marR="53117" marT="0" marB="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rowSpan="3">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lstStyle>
                    <a:p>
                      <a:pPr algn="ctr">
                        <a:lnSpc>
                          <a:spcPct val="115000"/>
                        </a:lnSpc>
                        <a:spcAft>
                          <a:spcPts val="0"/>
                        </a:spcAft>
                      </a:pPr>
                      <a:r>
                        <a:rPr lang="en-AU" sz="1400" b="0" dirty="0">
                          <a:solidFill>
                            <a:schemeClr val="tx1"/>
                          </a:solidFill>
                          <a:effectLst/>
                          <a:latin typeface="Montserrat" panose="02000505000000020004" pitchFamily="2" charset="0"/>
                        </a:rPr>
                        <a:t>Acute </a:t>
                      </a:r>
                      <a:r>
                        <a:rPr lang="en-AU" sz="1400" b="0" dirty="0" smtClean="0">
                          <a:solidFill>
                            <a:schemeClr val="tx1"/>
                          </a:solidFill>
                          <a:effectLst/>
                          <a:latin typeface="Montserrat" panose="02000505000000020004" pitchFamily="2" charset="0"/>
                        </a:rPr>
                        <a:t>care</a:t>
                      </a:r>
                      <a:endParaRPr lang="en-AU" sz="1400" b="0" dirty="0">
                        <a:solidFill>
                          <a:schemeClr val="tx1"/>
                        </a:solidFill>
                        <a:effectLst/>
                        <a:latin typeface="Montserrat" panose="02000505000000020004" pitchFamily="2" charset="0"/>
                        <a:ea typeface="Times New Roman"/>
                      </a:endParaRPr>
                    </a:p>
                  </a:txBody>
                  <a:tcPr marL="53117" marR="53117" marT="0" marB="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r>
              <a:tr h="521683">
                <a:tc>
                  <a:txBody>
                    <a:bodyPr/>
                    <a:lstStyle>
                      <a:lvl1pPr marL="0" algn="l" rtl="0" eaLnBrk="1" latinLnBrk="0" hangingPunct="1">
                        <a:defRPr kumimoji="0" b="1" kern="1200">
                          <a:solidFill>
                            <a:schemeClr val="lt1"/>
                          </a:solidFill>
                          <a:latin typeface="Calibri"/>
                        </a:defRPr>
                      </a:lvl1pPr>
                      <a:lvl2pPr marL="457200" algn="l" rtl="0" eaLnBrk="1" latinLnBrk="0" hangingPunct="1">
                        <a:defRPr kumimoji="0" b="1" kern="1200">
                          <a:solidFill>
                            <a:schemeClr val="lt1"/>
                          </a:solidFill>
                          <a:latin typeface="Calibri"/>
                        </a:defRPr>
                      </a:lvl2pPr>
                      <a:lvl3pPr marL="914400" algn="l" rtl="0" eaLnBrk="1" latinLnBrk="0" hangingPunct="1">
                        <a:defRPr kumimoji="0" b="1" kern="1200">
                          <a:solidFill>
                            <a:schemeClr val="lt1"/>
                          </a:solidFill>
                          <a:latin typeface="Calibri"/>
                        </a:defRPr>
                      </a:lvl3pPr>
                      <a:lvl4pPr marL="1371600" algn="l" rtl="0" eaLnBrk="1" latinLnBrk="0" hangingPunct="1">
                        <a:defRPr kumimoji="0" b="1" kern="1200">
                          <a:solidFill>
                            <a:schemeClr val="lt1"/>
                          </a:solidFill>
                          <a:latin typeface="Calibri"/>
                        </a:defRPr>
                      </a:lvl4pPr>
                      <a:lvl5pPr marL="1828800" algn="l" rtl="0" eaLnBrk="1" latinLnBrk="0" hangingPunct="1">
                        <a:defRPr kumimoji="0" b="1" kern="1200">
                          <a:solidFill>
                            <a:schemeClr val="lt1"/>
                          </a:solidFill>
                          <a:latin typeface="Calibri"/>
                        </a:defRPr>
                      </a:lvl5pPr>
                      <a:lvl6pPr marL="2286000" algn="l" rtl="0" eaLnBrk="1" latinLnBrk="0" hangingPunct="1">
                        <a:defRPr kumimoji="0" b="1" kern="1200">
                          <a:solidFill>
                            <a:schemeClr val="lt1"/>
                          </a:solidFill>
                          <a:latin typeface="Calibri"/>
                        </a:defRPr>
                      </a:lvl6pPr>
                      <a:lvl7pPr marL="2743200" algn="l" rtl="0" eaLnBrk="1" latinLnBrk="0" hangingPunct="1">
                        <a:defRPr kumimoji="0" b="1" kern="1200">
                          <a:solidFill>
                            <a:schemeClr val="lt1"/>
                          </a:solidFill>
                          <a:latin typeface="Calibri"/>
                        </a:defRPr>
                      </a:lvl7pPr>
                      <a:lvl8pPr marL="3200400" algn="l" rtl="0" eaLnBrk="1" latinLnBrk="0" hangingPunct="1">
                        <a:defRPr kumimoji="0" b="1" kern="1200">
                          <a:solidFill>
                            <a:schemeClr val="lt1"/>
                          </a:solidFill>
                          <a:latin typeface="Calibri"/>
                        </a:defRPr>
                      </a:lvl8pPr>
                      <a:lvl9pPr marL="3657600" algn="l" rtl="0" eaLnBrk="1" latinLnBrk="0" hangingPunct="1">
                        <a:defRPr kumimoji="0" b="1" kern="1200">
                          <a:solidFill>
                            <a:schemeClr val="lt1"/>
                          </a:solidFill>
                          <a:latin typeface="Calibri"/>
                        </a:defRPr>
                      </a:lvl9pPr>
                    </a:lstStyle>
                    <a:p>
                      <a:pPr>
                        <a:lnSpc>
                          <a:spcPct val="100000"/>
                        </a:lnSpc>
                        <a:spcAft>
                          <a:spcPts val="0"/>
                        </a:spcAft>
                      </a:pPr>
                      <a:r>
                        <a:rPr lang="en-AU" sz="1400" b="0" dirty="0">
                          <a:solidFill>
                            <a:schemeClr val="tx1"/>
                          </a:solidFill>
                          <a:effectLst/>
                          <a:latin typeface="Montserrat" panose="02000505000000020004" pitchFamily="2" charset="0"/>
                        </a:rPr>
                        <a:t>The Person-Centred Climate Questionnaire staff and patient versions. </a:t>
                      </a:r>
                    </a:p>
                    <a:p>
                      <a:pPr>
                        <a:lnSpc>
                          <a:spcPct val="100000"/>
                        </a:lnSpc>
                        <a:spcAft>
                          <a:spcPts val="0"/>
                        </a:spcAft>
                      </a:pPr>
                      <a:r>
                        <a:rPr lang="en-AU" sz="1400" b="0" dirty="0">
                          <a:solidFill>
                            <a:schemeClr val="tx1"/>
                          </a:solidFill>
                          <a:effectLst/>
                          <a:latin typeface="Montserrat" panose="02000505000000020004" pitchFamily="2" charset="0"/>
                        </a:rPr>
                        <a:t>(Edvardsson et al. Australia)</a:t>
                      </a:r>
                      <a:endParaRPr lang="en-AU" sz="1400" b="0" dirty="0">
                        <a:solidFill>
                          <a:schemeClr val="tx1"/>
                        </a:solidFill>
                        <a:effectLst/>
                        <a:latin typeface="Montserrat" panose="02000505000000020004" pitchFamily="2" charset="0"/>
                        <a:ea typeface="Times New Roman"/>
                      </a:endParaRPr>
                    </a:p>
                  </a:txBody>
                  <a:tcPr marL="53117" marR="53117" marT="0" marB="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vMerge="1">
                  <a:txBody>
                    <a:bodyPr/>
                    <a:lstStyle/>
                    <a:p>
                      <a:pPr>
                        <a:lnSpc>
                          <a:spcPct val="115000"/>
                        </a:lnSpc>
                        <a:spcAft>
                          <a:spcPts val="0"/>
                        </a:spcAft>
                      </a:pPr>
                      <a:endParaRPr lang="en-AU" sz="1800" b="0" dirty="0">
                        <a:solidFill>
                          <a:schemeClr val="tx1"/>
                        </a:solidFill>
                        <a:effectLst/>
                        <a:latin typeface="Times New Roman"/>
                        <a:ea typeface="Times New Roman"/>
                      </a:endParaRPr>
                    </a:p>
                  </a:txBody>
                  <a:tcPr marL="55001" marR="5500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521683">
                <a:tc>
                  <a:txBody>
                    <a:bodyPr/>
                    <a:lstStyle>
                      <a:lvl1pPr marL="0" algn="l" rtl="0" eaLnBrk="1" latinLnBrk="0" hangingPunct="1">
                        <a:defRPr kumimoji="0" b="1" kern="1200">
                          <a:solidFill>
                            <a:schemeClr val="lt1"/>
                          </a:solidFill>
                          <a:latin typeface="Calibri"/>
                        </a:defRPr>
                      </a:lvl1pPr>
                      <a:lvl2pPr marL="457200" algn="l" rtl="0" eaLnBrk="1" latinLnBrk="0" hangingPunct="1">
                        <a:defRPr kumimoji="0" b="1" kern="1200">
                          <a:solidFill>
                            <a:schemeClr val="lt1"/>
                          </a:solidFill>
                          <a:latin typeface="Calibri"/>
                        </a:defRPr>
                      </a:lvl2pPr>
                      <a:lvl3pPr marL="914400" algn="l" rtl="0" eaLnBrk="1" latinLnBrk="0" hangingPunct="1">
                        <a:defRPr kumimoji="0" b="1" kern="1200">
                          <a:solidFill>
                            <a:schemeClr val="lt1"/>
                          </a:solidFill>
                          <a:latin typeface="Calibri"/>
                        </a:defRPr>
                      </a:lvl3pPr>
                      <a:lvl4pPr marL="1371600" algn="l" rtl="0" eaLnBrk="1" latinLnBrk="0" hangingPunct="1">
                        <a:defRPr kumimoji="0" b="1" kern="1200">
                          <a:solidFill>
                            <a:schemeClr val="lt1"/>
                          </a:solidFill>
                          <a:latin typeface="Calibri"/>
                        </a:defRPr>
                      </a:lvl4pPr>
                      <a:lvl5pPr marL="1828800" algn="l" rtl="0" eaLnBrk="1" latinLnBrk="0" hangingPunct="1">
                        <a:defRPr kumimoji="0" b="1" kern="1200">
                          <a:solidFill>
                            <a:schemeClr val="lt1"/>
                          </a:solidFill>
                          <a:latin typeface="Calibri"/>
                        </a:defRPr>
                      </a:lvl5pPr>
                      <a:lvl6pPr marL="2286000" algn="l" rtl="0" eaLnBrk="1" latinLnBrk="0" hangingPunct="1">
                        <a:defRPr kumimoji="0" b="1" kern="1200">
                          <a:solidFill>
                            <a:schemeClr val="lt1"/>
                          </a:solidFill>
                          <a:latin typeface="Calibri"/>
                        </a:defRPr>
                      </a:lvl6pPr>
                      <a:lvl7pPr marL="2743200" algn="l" rtl="0" eaLnBrk="1" latinLnBrk="0" hangingPunct="1">
                        <a:defRPr kumimoji="0" b="1" kern="1200">
                          <a:solidFill>
                            <a:schemeClr val="lt1"/>
                          </a:solidFill>
                          <a:latin typeface="Calibri"/>
                        </a:defRPr>
                      </a:lvl7pPr>
                      <a:lvl8pPr marL="3200400" algn="l" rtl="0" eaLnBrk="1" latinLnBrk="0" hangingPunct="1">
                        <a:defRPr kumimoji="0" b="1" kern="1200">
                          <a:solidFill>
                            <a:schemeClr val="lt1"/>
                          </a:solidFill>
                          <a:latin typeface="Calibri"/>
                        </a:defRPr>
                      </a:lvl8pPr>
                      <a:lvl9pPr marL="3657600" algn="l" rtl="0" eaLnBrk="1" latinLnBrk="0" hangingPunct="1">
                        <a:defRPr kumimoji="0" b="1" kern="1200">
                          <a:solidFill>
                            <a:schemeClr val="lt1"/>
                          </a:solidFill>
                          <a:latin typeface="Calibri"/>
                        </a:defRPr>
                      </a:lvl9pPr>
                    </a:lstStyle>
                    <a:p>
                      <a:pPr>
                        <a:lnSpc>
                          <a:spcPct val="100000"/>
                        </a:lnSpc>
                        <a:spcAft>
                          <a:spcPts val="0"/>
                        </a:spcAft>
                      </a:pPr>
                      <a:r>
                        <a:rPr lang="en-AU" sz="1400" b="0" dirty="0">
                          <a:solidFill>
                            <a:schemeClr val="tx1"/>
                          </a:solidFill>
                          <a:effectLst/>
                          <a:latin typeface="Montserrat" panose="02000505000000020004" pitchFamily="2" charset="0"/>
                        </a:rPr>
                        <a:t>PCIS: The Person-Centred Inpatient Scale. </a:t>
                      </a:r>
                      <a:endParaRPr lang="en-AU" sz="1400" b="0" dirty="0" smtClean="0">
                        <a:solidFill>
                          <a:schemeClr val="tx1"/>
                        </a:solidFill>
                        <a:effectLst/>
                        <a:latin typeface="Montserrat" panose="02000505000000020004" pitchFamily="2" charset="0"/>
                      </a:endParaRPr>
                    </a:p>
                    <a:p>
                      <a:pPr>
                        <a:lnSpc>
                          <a:spcPct val="100000"/>
                        </a:lnSpc>
                        <a:spcAft>
                          <a:spcPts val="0"/>
                        </a:spcAft>
                      </a:pPr>
                      <a:r>
                        <a:rPr lang="en-AU" sz="1400" b="0" dirty="0" smtClean="0">
                          <a:solidFill>
                            <a:schemeClr val="tx1"/>
                          </a:solidFill>
                          <a:effectLst/>
                          <a:latin typeface="Montserrat" panose="02000505000000020004" pitchFamily="2" charset="0"/>
                        </a:rPr>
                        <a:t>(</a:t>
                      </a:r>
                      <a:r>
                        <a:rPr lang="en-AU" sz="1400" b="0" dirty="0">
                          <a:solidFill>
                            <a:schemeClr val="tx1"/>
                          </a:solidFill>
                          <a:effectLst/>
                          <a:latin typeface="Montserrat" panose="02000505000000020004" pitchFamily="2" charset="0"/>
                        </a:rPr>
                        <a:t>Coyle and Williams</a:t>
                      </a:r>
                      <a:r>
                        <a:rPr lang="en-AU" sz="1400" b="0" dirty="0" smtClean="0">
                          <a:solidFill>
                            <a:schemeClr val="tx1"/>
                          </a:solidFill>
                          <a:effectLst/>
                          <a:latin typeface="Montserrat" panose="02000505000000020004" pitchFamily="2" charset="0"/>
                        </a:rPr>
                        <a:t>)</a:t>
                      </a:r>
                      <a:endParaRPr lang="en-AU" sz="1400" b="0" dirty="0">
                        <a:solidFill>
                          <a:schemeClr val="tx1"/>
                        </a:solidFill>
                        <a:effectLst/>
                        <a:latin typeface="Montserrat" panose="02000505000000020004" pitchFamily="2" charset="0"/>
                        <a:ea typeface="Times New Roman"/>
                      </a:endParaRPr>
                    </a:p>
                  </a:txBody>
                  <a:tcPr marL="53117" marR="53117" marT="0" marB="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vMerge="1">
                  <a:txBody>
                    <a:bodyPr/>
                    <a:lstStyle/>
                    <a:p>
                      <a:pPr>
                        <a:lnSpc>
                          <a:spcPct val="115000"/>
                        </a:lnSpc>
                        <a:spcAft>
                          <a:spcPts val="0"/>
                        </a:spcAft>
                      </a:pPr>
                      <a:endParaRPr lang="en-AU" sz="1800" b="0" dirty="0">
                        <a:solidFill>
                          <a:schemeClr val="tx1"/>
                        </a:solidFill>
                        <a:effectLst/>
                        <a:latin typeface="Times New Roman"/>
                        <a:ea typeface="Times New Roman"/>
                      </a:endParaRPr>
                    </a:p>
                  </a:txBody>
                  <a:tcPr marL="55001" marR="5500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521683">
                <a:tc>
                  <a:txBody>
                    <a:bodyPr/>
                    <a:lstStyle>
                      <a:lvl1pPr marL="0" algn="l" rtl="0" eaLnBrk="1" latinLnBrk="0" hangingPunct="1">
                        <a:defRPr kumimoji="0" b="1" kern="1200">
                          <a:solidFill>
                            <a:schemeClr val="lt1"/>
                          </a:solidFill>
                          <a:latin typeface="Calibri"/>
                        </a:defRPr>
                      </a:lvl1pPr>
                      <a:lvl2pPr marL="457200" algn="l" rtl="0" eaLnBrk="1" latinLnBrk="0" hangingPunct="1">
                        <a:defRPr kumimoji="0" b="1" kern="1200">
                          <a:solidFill>
                            <a:schemeClr val="lt1"/>
                          </a:solidFill>
                          <a:latin typeface="Calibri"/>
                        </a:defRPr>
                      </a:lvl2pPr>
                      <a:lvl3pPr marL="914400" algn="l" rtl="0" eaLnBrk="1" latinLnBrk="0" hangingPunct="1">
                        <a:defRPr kumimoji="0" b="1" kern="1200">
                          <a:solidFill>
                            <a:schemeClr val="lt1"/>
                          </a:solidFill>
                          <a:latin typeface="Calibri"/>
                        </a:defRPr>
                      </a:lvl3pPr>
                      <a:lvl4pPr marL="1371600" algn="l" rtl="0" eaLnBrk="1" latinLnBrk="0" hangingPunct="1">
                        <a:defRPr kumimoji="0" b="1" kern="1200">
                          <a:solidFill>
                            <a:schemeClr val="lt1"/>
                          </a:solidFill>
                          <a:latin typeface="Calibri"/>
                        </a:defRPr>
                      </a:lvl4pPr>
                      <a:lvl5pPr marL="1828800" algn="l" rtl="0" eaLnBrk="1" latinLnBrk="0" hangingPunct="1">
                        <a:defRPr kumimoji="0" b="1" kern="1200">
                          <a:solidFill>
                            <a:schemeClr val="lt1"/>
                          </a:solidFill>
                          <a:latin typeface="Calibri"/>
                        </a:defRPr>
                      </a:lvl5pPr>
                      <a:lvl6pPr marL="2286000" algn="l" rtl="0" eaLnBrk="1" latinLnBrk="0" hangingPunct="1">
                        <a:defRPr kumimoji="0" b="1" kern="1200">
                          <a:solidFill>
                            <a:schemeClr val="lt1"/>
                          </a:solidFill>
                          <a:latin typeface="Calibri"/>
                        </a:defRPr>
                      </a:lvl6pPr>
                      <a:lvl7pPr marL="2743200" algn="l" rtl="0" eaLnBrk="1" latinLnBrk="0" hangingPunct="1">
                        <a:defRPr kumimoji="0" b="1" kern="1200">
                          <a:solidFill>
                            <a:schemeClr val="lt1"/>
                          </a:solidFill>
                          <a:latin typeface="Calibri"/>
                        </a:defRPr>
                      </a:lvl7pPr>
                      <a:lvl8pPr marL="3200400" algn="l" rtl="0" eaLnBrk="1" latinLnBrk="0" hangingPunct="1">
                        <a:defRPr kumimoji="0" b="1" kern="1200">
                          <a:solidFill>
                            <a:schemeClr val="lt1"/>
                          </a:solidFill>
                          <a:latin typeface="Calibri"/>
                        </a:defRPr>
                      </a:lvl8pPr>
                      <a:lvl9pPr marL="3657600" algn="l" rtl="0" eaLnBrk="1" latinLnBrk="0" hangingPunct="1">
                        <a:defRPr kumimoji="0" b="1" kern="1200">
                          <a:solidFill>
                            <a:schemeClr val="lt1"/>
                          </a:solidFill>
                          <a:latin typeface="Calibri"/>
                        </a:defRPr>
                      </a:lvl9pPr>
                    </a:lstStyle>
                    <a:p>
                      <a:pPr>
                        <a:lnSpc>
                          <a:spcPct val="100000"/>
                        </a:lnSpc>
                        <a:spcAft>
                          <a:spcPts val="0"/>
                        </a:spcAft>
                      </a:pPr>
                      <a:r>
                        <a:rPr lang="en-AU" sz="1400" b="0" dirty="0">
                          <a:solidFill>
                            <a:schemeClr val="tx1"/>
                          </a:solidFill>
                          <a:effectLst/>
                          <a:latin typeface="Montserrat" panose="02000505000000020004" pitchFamily="2" charset="0"/>
                        </a:rPr>
                        <a:t>The Client-Centred Care Questionnaire </a:t>
                      </a:r>
                      <a:endParaRPr lang="en-AU" sz="1400" b="0" dirty="0" smtClean="0">
                        <a:solidFill>
                          <a:schemeClr val="tx1"/>
                        </a:solidFill>
                        <a:effectLst/>
                        <a:latin typeface="Montserrat" panose="02000505000000020004" pitchFamily="2" charset="0"/>
                      </a:endParaRPr>
                    </a:p>
                    <a:p>
                      <a:pPr>
                        <a:lnSpc>
                          <a:spcPct val="100000"/>
                        </a:lnSpc>
                        <a:spcAft>
                          <a:spcPts val="0"/>
                        </a:spcAft>
                      </a:pPr>
                      <a:r>
                        <a:rPr lang="en-AU" sz="1400" b="0" dirty="0" smtClean="0">
                          <a:solidFill>
                            <a:schemeClr val="tx1"/>
                          </a:solidFill>
                          <a:effectLst/>
                          <a:latin typeface="Montserrat" panose="02000505000000020004" pitchFamily="2" charset="0"/>
                        </a:rPr>
                        <a:t>(</a:t>
                      </a:r>
                      <a:r>
                        <a:rPr lang="en-AU" sz="1400" b="0" dirty="0">
                          <a:solidFill>
                            <a:schemeClr val="tx1"/>
                          </a:solidFill>
                          <a:effectLst/>
                          <a:latin typeface="Montserrat" panose="02000505000000020004" pitchFamily="2" charset="0"/>
                        </a:rPr>
                        <a:t>De Witte et al</a:t>
                      </a:r>
                      <a:r>
                        <a:rPr lang="en-AU" sz="1400" b="0" dirty="0" smtClean="0">
                          <a:solidFill>
                            <a:schemeClr val="tx1"/>
                          </a:solidFill>
                          <a:effectLst/>
                          <a:latin typeface="Montserrat" panose="02000505000000020004" pitchFamily="2" charset="0"/>
                        </a:rPr>
                        <a:t>.) </a:t>
                      </a:r>
                      <a:endParaRPr lang="en-AU" sz="1400" b="0" dirty="0">
                        <a:solidFill>
                          <a:schemeClr val="tx1"/>
                        </a:solidFill>
                        <a:effectLst/>
                        <a:latin typeface="Montserrat" panose="02000505000000020004" pitchFamily="2" charset="0"/>
                        <a:ea typeface="Times New Roman"/>
                      </a:endParaRPr>
                    </a:p>
                  </a:txBody>
                  <a:tcPr marL="53117" marR="53117" marT="0" marB="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rowSpan="2">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lstStyle>
                    <a:p>
                      <a:pPr algn="ctr">
                        <a:lnSpc>
                          <a:spcPct val="115000"/>
                        </a:lnSpc>
                        <a:spcAft>
                          <a:spcPts val="0"/>
                        </a:spcAft>
                      </a:pPr>
                      <a:r>
                        <a:rPr lang="en-AU" sz="1400" b="0" dirty="0" smtClean="0">
                          <a:solidFill>
                            <a:schemeClr val="tx1"/>
                          </a:solidFill>
                          <a:effectLst/>
                          <a:latin typeface="Montserrat" panose="02000505000000020004" pitchFamily="2" charset="0"/>
                        </a:rPr>
                        <a:t>Community</a:t>
                      </a:r>
                      <a:endParaRPr lang="en-AU" sz="1400" b="0" dirty="0">
                        <a:solidFill>
                          <a:schemeClr val="tx1"/>
                        </a:solidFill>
                        <a:effectLst/>
                        <a:latin typeface="Montserrat" panose="02000505000000020004" pitchFamily="2" charset="0"/>
                        <a:ea typeface="Times New Roman"/>
                      </a:endParaRPr>
                    </a:p>
                  </a:txBody>
                  <a:tcPr marL="53117" marR="53117" marT="0" marB="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r>
              <a:tr h="514705">
                <a:tc>
                  <a:txBody>
                    <a:bodyPr/>
                    <a:lstStyle>
                      <a:lvl1pPr marL="0" algn="l" rtl="0" eaLnBrk="1" latinLnBrk="0" hangingPunct="1">
                        <a:defRPr kumimoji="0" b="1" kern="1200">
                          <a:solidFill>
                            <a:schemeClr val="lt1"/>
                          </a:solidFill>
                          <a:latin typeface="Calibri"/>
                        </a:defRPr>
                      </a:lvl1pPr>
                      <a:lvl2pPr marL="457200" algn="l" rtl="0" eaLnBrk="1" latinLnBrk="0" hangingPunct="1">
                        <a:defRPr kumimoji="0" b="1" kern="1200">
                          <a:solidFill>
                            <a:schemeClr val="lt1"/>
                          </a:solidFill>
                          <a:latin typeface="Calibri"/>
                        </a:defRPr>
                      </a:lvl2pPr>
                      <a:lvl3pPr marL="914400" algn="l" rtl="0" eaLnBrk="1" latinLnBrk="0" hangingPunct="1">
                        <a:defRPr kumimoji="0" b="1" kern="1200">
                          <a:solidFill>
                            <a:schemeClr val="lt1"/>
                          </a:solidFill>
                          <a:latin typeface="Calibri"/>
                        </a:defRPr>
                      </a:lvl3pPr>
                      <a:lvl4pPr marL="1371600" algn="l" rtl="0" eaLnBrk="1" latinLnBrk="0" hangingPunct="1">
                        <a:defRPr kumimoji="0" b="1" kern="1200">
                          <a:solidFill>
                            <a:schemeClr val="lt1"/>
                          </a:solidFill>
                          <a:latin typeface="Calibri"/>
                        </a:defRPr>
                      </a:lvl4pPr>
                      <a:lvl5pPr marL="1828800" algn="l" rtl="0" eaLnBrk="1" latinLnBrk="0" hangingPunct="1">
                        <a:defRPr kumimoji="0" b="1" kern="1200">
                          <a:solidFill>
                            <a:schemeClr val="lt1"/>
                          </a:solidFill>
                          <a:latin typeface="Calibri"/>
                        </a:defRPr>
                      </a:lvl5pPr>
                      <a:lvl6pPr marL="2286000" algn="l" rtl="0" eaLnBrk="1" latinLnBrk="0" hangingPunct="1">
                        <a:defRPr kumimoji="0" b="1" kern="1200">
                          <a:solidFill>
                            <a:schemeClr val="lt1"/>
                          </a:solidFill>
                          <a:latin typeface="Calibri"/>
                        </a:defRPr>
                      </a:lvl6pPr>
                      <a:lvl7pPr marL="2743200" algn="l" rtl="0" eaLnBrk="1" latinLnBrk="0" hangingPunct="1">
                        <a:defRPr kumimoji="0" b="1" kern="1200">
                          <a:solidFill>
                            <a:schemeClr val="lt1"/>
                          </a:solidFill>
                          <a:latin typeface="Calibri"/>
                        </a:defRPr>
                      </a:lvl7pPr>
                      <a:lvl8pPr marL="3200400" algn="l" rtl="0" eaLnBrk="1" latinLnBrk="0" hangingPunct="1">
                        <a:defRPr kumimoji="0" b="1" kern="1200">
                          <a:solidFill>
                            <a:schemeClr val="lt1"/>
                          </a:solidFill>
                          <a:latin typeface="Calibri"/>
                        </a:defRPr>
                      </a:lvl8pPr>
                      <a:lvl9pPr marL="3657600" algn="l" rtl="0" eaLnBrk="1" latinLnBrk="0" hangingPunct="1">
                        <a:defRPr kumimoji="0" b="1" kern="1200">
                          <a:solidFill>
                            <a:schemeClr val="lt1"/>
                          </a:solidFill>
                          <a:latin typeface="Calibri"/>
                        </a:defRPr>
                      </a:lvl9pPr>
                    </a:lstStyle>
                    <a:p>
                      <a:pPr>
                        <a:lnSpc>
                          <a:spcPct val="100000"/>
                        </a:lnSpc>
                        <a:spcAft>
                          <a:spcPts val="0"/>
                        </a:spcAft>
                      </a:pPr>
                      <a:r>
                        <a:rPr lang="en-AU" sz="1400" b="0" dirty="0">
                          <a:solidFill>
                            <a:schemeClr val="tx1"/>
                          </a:solidFill>
                          <a:effectLst/>
                          <a:latin typeface="Montserrat" panose="02000505000000020004" pitchFamily="2" charset="0"/>
                        </a:rPr>
                        <a:t>Valuing </a:t>
                      </a:r>
                      <a:r>
                        <a:rPr lang="en-AU" sz="1400" b="0" dirty="0" smtClean="0">
                          <a:solidFill>
                            <a:schemeClr val="tx1"/>
                          </a:solidFill>
                          <a:effectLst/>
                          <a:latin typeface="Montserrat" panose="02000505000000020004" pitchFamily="2" charset="0"/>
                        </a:rPr>
                        <a:t>People</a:t>
                      </a:r>
                    </a:p>
                    <a:p>
                      <a:pPr>
                        <a:lnSpc>
                          <a:spcPct val="100000"/>
                        </a:lnSpc>
                        <a:spcAft>
                          <a:spcPts val="0"/>
                        </a:spcAft>
                      </a:pPr>
                      <a:r>
                        <a:rPr lang="en-AU" sz="1400" b="0" dirty="0" smtClean="0">
                          <a:solidFill>
                            <a:schemeClr val="tx1"/>
                          </a:solidFill>
                          <a:effectLst/>
                          <a:latin typeface="Montserrat" panose="02000505000000020004" pitchFamily="2" charset="0"/>
                        </a:rPr>
                        <a:t>(Alzheimer’s </a:t>
                      </a:r>
                      <a:r>
                        <a:rPr lang="en-AU" sz="1400" b="0" dirty="0">
                          <a:solidFill>
                            <a:schemeClr val="tx1"/>
                          </a:solidFill>
                          <a:effectLst/>
                          <a:latin typeface="Montserrat" panose="02000505000000020004" pitchFamily="2" charset="0"/>
                        </a:rPr>
                        <a:t>Australia  </a:t>
                      </a:r>
                      <a:r>
                        <a:rPr lang="en-AU" sz="1400" b="0" dirty="0" smtClean="0">
                          <a:solidFill>
                            <a:schemeClr val="tx1"/>
                          </a:solidFill>
                          <a:effectLst/>
                          <a:latin typeface="Montserrat" panose="02000505000000020004" pitchFamily="2" charset="0"/>
                        </a:rPr>
                        <a:t>Vic)</a:t>
                      </a:r>
                      <a:endParaRPr lang="en-AU" sz="1400" b="0" dirty="0">
                        <a:solidFill>
                          <a:schemeClr val="tx1"/>
                        </a:solidFill>
                        <a:effectLst/>
                        <a:latin typeface="Montserrat" panose="02000505000000020004" pitchFamily="2" charset="0"/>
                        <a:ea typeface="Times New Roman"/>
                      </a:endParaRPr>
                    </a:p>
                  </a:txBody>
                  <a:tcPr marL="53117" marR="53117" marT="0" marB="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vMerge="1">
                  <a:txBody>
                    <a:bodyPr/>
                    <a:lstStyle/>
                    <a:p>
                      <a:pPr>
                        <a:lnSpc>
                          <a:spcPct val="115000"/>
                        </a:lnSpc>
                        <a:spcAft>
                          <a:spcPts val="0"/>
                        </a:spcAft>
                      </a:pPr>
                      <a:endParaRPr lang="en-AU" sz="1800" b="0" dirty="0">
                        <a:solidFill>
                          <a:schemeClr val="tx1"/>
                        </a:solidFill>
                        <a:effectLst/>
                        <a:latin typeface="Times New Roman"/>
                        <a:ea typeface="Times New Roman"/>
                      </a:endParaRPr>
                    </a:p>
                  </a:txBody>
                  <a:tcPr marL="55001" marR="5500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Tree>
    <p:extLst>
      <p:ext uri="{BB962C8B-B14F-4D97-AF65-F5344CB8AC3E}">
        <p14:creationId xmlns:p14="http://schemas.microsoft.com/office/powerpoint/2010/main" val="18357772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751" y="6192322"/>
            <a:ext cx="622300" cy="628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itle 3"/>
          <p:cNvSpPr txBox="1">
            <a:spLocks/>
          </p:cNvSpPr>
          <p:nvPr/>
        </p:nvSpPr>
        <p:spPr>
          <a:xfrm>
            <a:off x="611560" y="620688"/>
            <a:ext cx="7772400" cy="219010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AU" sz="4000" b="1" i="0" u="none" strike="noStrike" kern="1200" cap="none" spc="0" normalizeH="0" baseline="0" noProof="0" dirty="0" smtClean="0">
                <a:ln>
                  <a:noFill/>
                </a:ln>
                <a:solidFill>
                  <a:sysClr val="windowText" lastClr="000000"/>
                </a:solidFill>
                <a:effectLst/>
                <a:uLnTx/>
                <a:uFillTx/>
                <a:latin typeface="Montserrat" panose="02000505000000020004" pitchFamily="2" charset="0"/>
              </a:rPr>
              <a:t>Person-centred care</a:t>
            </a:r>
            <a:br>
              <a:rPr kumimoji="0" lang="en-AU" sz="4000" b="1" i="0" u="none" strike="noStrike" kern="1200" cap="none" spc="0" normalizeH="0" baseline="0" noProof="0" dirty="0" smtClean="0">
                <a:ln>
                  <a:noFill/>
                </a:ln>
                <a:solidFill>
                  <a:sysClr val="windowText" lastClr="000000"/>
                </a:solidFill>
                <a:effectLst/>
                <a:uLnTx/>
                <a:uFillTx/>
                <a:latin typeface="Montserrat" panose="02000505000000020004" pitchFamily="2" charset="0"/>
              </a:rPr>
            </a:br>
            <a:r>
              <a:rPr kumimoji="0" lang="en-AU" sz="3600" b="0" i="0" u="none" strike="noStrike" kern="1200" cap="none" spc="0" normalizeH="0" baseline="0" noProof="0" dirty="0" smtClean="0">
                <a:ln>
                  <a:noFill/>
                </a:ln>
                <a:solidFill>
                  <a:sysClr val="windowText" lastClr="000000"/>
                </a:solidFill>
                <a:effectLst/>
                <a:uLnTx/>
                <a:uFillTx/>
                <a:latin typeface="Montserrat" panose="02000505000000020004" pitchFamily="2" charset="0"/>
              </a:rPr>
              <a:t>The only way to care for someone with dementia</a:t>
            </a:r>
            <a:endParaRPr kumimoji="0" lang="en-AU" sz="3600" b="1" i="0" u="none" strike="noStrike" kern="1200" cap="none" spc="0" normalizeH="0" baseline="0" noProof="0" dirty="0">
              <a:ln>
                <a:noFill/>
              </a:ln>
              <a:solidFill>
                <a:sysClr val="windowText" lastClr="000000"/>
              </a:solidFill>
              <a:effectLst/>
              <a:uLnTx/>
              <a:uFillTx/>
              <a:latin typeface="Montserrat" panose="02000505000000020004" pitchFamily="2" charset="0"/>
            </a:endParaRPr>
          </a:p>
        </p:txBody>
      </p:sp>
      <p:sp>
        <p:nvSpPr>
          <p:cNvPr id="6" name="Content Placeholder 2"/>
          <p:cNvSpPr txBox="1">
            <a:spLocks/>
          </p:cNvSpPr>
          <p:nvPr/>
        </p:nvSpPr>
        <p:spPr>
          <a:xfrm>
            <a:off x="1187624" y="3625257"/>
            <a:ext cx="6731024" cy="1752600"/>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AU" sz="2800" b="0" i="0" u="none" strike="noStrike" kern="1200" cap="none" spc="0" normalizeH="0" baseline="0" noProof="0" dirty="0" smtClean="0">
                <a:ln>
                  <a:noFill/>
                </a:ln>
                <a:solidFill>
                  <a:sysClr val="windowText" lastClr="000000"/>
                </a:solidFill>
                <a:effectLst/>
                <a:uLnTx/>
                <a:uFillTx/>
                <a:latin typeface="Montserrat" panose="02000505000000020004" pitchFamily="2" charset="0"/>
              </a:rPr>
              <a:t>It is now accepted that a person-centred approach to care and practice informed by research evidence is the basis of quality care.</a:t>
            </a:r>
            <a:endParaRPr kumimoji="0" lang="en-AU" sz="2800" b="0" i="0" u="none" strike="noStrike" kern="1200" cap="none" spc="0" normalizeH="0" baseline="0" noProof="0" dirty="0">
              <a:ln>
                <a:noFill/>
              </a:ln>
              <a:solidFill>
                <a:sysClr val="windowText" lastClr="000000"/>
              </a:solidFill>
              <a:effectLst/>
              <a:uLnTx/>
              <a:uFillTx/>
              <a:latin typeface="Montserrat" panose="02000505000000020004" pitchFamily="2" charset="0"/>
            </a:endParaRPr>
          </a:p>
        </p:txBody>
      </p:sp>
    </p:spTree>
    <p:extLst>
      <p:ext uri="{BB962C8B-B14F-4D97-AF65-F5344CB8AC3E}">
        <p14:creationId xmlns:p14="http://schemas.microsoft.com/office/powerpoint/2010/main" val="19390516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751" y="6192322"/>
            <a:ext cx="622300" cy="628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itle 1"/>
          <p:cNvSpPr txBox="1">
            <a:spLocks/>
          </p:cNvSpPr>
          <p:nvPr/>
        </p:nvSpPr>
        <p:spPr>
          <a:xfrm>
            <a:off x="467544" y="908720"/>
            <a:ext cx="8229600" cy="93610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AU" sz="3200" b="1" i="0" u="none" strike="noStrike" kern="1200" cap="none" spc="0" normalizeH="0" baseline="0" noProof="0" dirty="0" smtClean="0">
                <a:ln>
                  <a:noFill/>
                </a:ln>
                <a:solidFill>
                  <a:sysClr val="windowText" lastClr="000000"/>
                </a:solidFill>
                <a:effectLst/>
                <a:uLnTx/>
                <a:uFillTx/>
                <a:latin typeface="Montserrat" panose="02000505000000020004" pitchFamily="2" charset="0"/>
              </a:rPr>
              <a:t>A philosophy of care </a:t>
            </a:r>
            <a:endParaRPr kumimoji="0" lang="en-AU" sz="3200" b="1" i="0" u="none" strike="noStrike" kern="1200" cap="none" spc="0" normalizeH="0" baseline="0" noProof="0" dirty="0">
              <a:ln>
                <a:noFill/>
              </a:ln>
              <a:solidFill>
                <a:sysClr val="windowText" lastClr="000000"/>
              </a:solidFill>
              <a:effectLst/>
              <a:uLnTx/>
              <a:uFillTx/>
              <a:latin typeface="Montserrat" panose="02000505000000020004" pitchFamily="2" charset="0"/>
            </a:endParaRPr>
          </a:p>
        </p:txBody>
      </p:sp>
      <p:sp>
        <p:nvSpPr>
          <p:cNvPr id="4" name="Content Placeholder 2"/>
          <p:cNvSpPr txBox="1">
            <a:spLocks/>
          </p:cNvSpPr>
          <p:nvPr/>
        </p:nvSpPr>
        <p:spPr>
          <a:xfrm>
            <a:off x="457200" y="2564905"/>
            <a:ext cx="8229600" cy="2592288"/>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600"/>
              </a:spcAft>
              <a:buClrTx/>
              <a:buSzTx/>
              <a:buFont typeface="Arial" pitchFamily="34" charset="0"/>
              <a:buNone/>
              <a:tabLst/>
              <a:defRPr/>
            </a:pPr>
            <a:r>
              <a:rPr kumimoji="0" lang="en-AU" sz="2400" b="0" i="0" u="none" strike="noStrike" kern="1200" cap="none" spc="0" normalizeH="0" baseline="0" noProof="0" dirty="0" smtClean="0">
                <a:ln>
                  <a:noFill/>
                </a:ln>
                <a:solidFill>
                  <a:sysClr val="windowText" lastClr="000000"/>
                </a:solidFill>
                <a:effectLst/>
                <a:uLnTx/>
                <a:uFillTx/>
                <a:latin typeface="Montserrat" panose="02000505000000020004" pitchFamily="2" charset="0"/>
              </a:rPr>
              <a:t>…..is a system of principles, beliefs, goals or values that guide and direct the services and care that we provide or aspire to provide to the people in our care. This philosophy is often reflected in the organisations vision and mission statement and drives the culture of the organisation, teams and the care provided. </a:t>
            </a:r>
          </a:p>
          <a:p>
            <a:pPr marL="342900" marR="0" lvl="0" indent="-342900" algn="l" defTabSz="914400" rtl="0" eaLnBrk="1" fontAlgn="auto" latinLnBrk="0" hangingPunct="1">
              <a:lnSpc>
                <a:spcPct val="100000"/>
              </a:lnSpc>
              <a:spcBef>
                <a:spcPct val="20000"/>
              </a:spcBef>
              <a:spcAft>
                <a:spcPts val="600"/>
              </a:spcAft>
              <a:buClrTx/>
              <a:buSzTx/>
              <a:buFont typeface="Arial" pitchFamily="34" charset="0"/>
              <a:buChar char="•"/>
              <a:tabLst/>
              <a:defRPr/>
            </a:pPr>
            <a:endParaRPr kumimoji="0" lang="en-AU" sz="3200" b="0" i="0" u="none" strike="noStrike" kern="1200" cap="none" spc="0" normalizeH="0" baseline="0" noProof="0" dirty="0">
              <a:ln>
                <a:noFill/>
              </a:ln>
              <a:solidFill>
                <a:sysClr val="windowText" lastClr="000000"/>
              </a:solidFill>
              <a:effectLst/>
              <a:uLnTx/>
              <a:uFillTx/>
              <a:latin typeface="Montserrat" panose="02000505000000020004" pitchFamily="2" charset="0"/>
            </a:endParaRPr>
          </a:p>
        </p:txBody>
      </p:sp>
    </p:spTree>
    <p:extLst>
      <p:ext uri="{BB962C8B-B14F-4D97-AF65-F5344CB8AC3E}">
        <p14:creationId xmlns:p14="http://schemas.microsoft.com/office/powerpoint/2010/main" val="220844593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57521" y="435471"/>
            <a:ext cx="8229600" cy="1049313"/>
          </a:xfrm>
          <a:prstGeom prst="rect">
            <a:avLst/>
          </a:prstGeom>
        </p:spPr>
        <p:txBody>
          <a:bodyPr/>
          <a:lstStyle/>
          <a:p>
            <a:pPr algn="ctr">
              <a:spcBef>
                <a:spcPct val="0"/>
              </a:spcBef>
              <a:defRPr/>
            </a:pPr>
            <a:r>
              <a:rPr lang="en-AU" sz="2800" b="1" dirty="0" smtClean="0">
                <a:solidFill>
                  <a:prstClr val="black"/>
                </a:solidFill>
                <a:latin typeface="Montserrat" panose="02000505000000020004" pitchFamily="2" charset="0"/>
              </a:rPr>
              <a:t>Activity</a:t>
            </a:r>
          </a:p>
          <a:p>
            <a:pPr algn="ctr">
              <a:spcBef>
                <a:spcPct val="0"/>
              </a:spcBef>
              <a:defRPr/>
            </a:pPr>
            <a:r>
              <a:rPr lang="en-AU" sz="2800" b="1" dirty="0" smtClean="0">
                <a:solidFill>
                  <a:prstClr val="black"/>
                </a:solidFill>
                <a:latin typeface="Montserrat" panose="02000505000000020004" pitchFamily="2" charset="0"/>
              </a:rPr>
              <a:t>What PCC means to you</a:t>
            </a:r>
          </a:p>
        </p:txBody>
      </p:sp>
      <p:sp>
        <p:nvSpPr>
          <p:cNvPr id="3" name="Content Placeholder 2"/>
          <p:cNvSpPr txBox="1">
            <a:spLocks/>
          </p:cNvSpPr>
          <p:nvPr/>
        </p:nvSpPr>
        <p:spPr>
          <a:xfrm>
            <a:off x="467544" y="1772816"/>
            <a:ext cx="8229600" cy="4248472"/>
          </a:xfrm>
          <a:prstGeom prst="rect">
            <a:avLst/>
          </a:prstGeom>
        </p:spPr>
        <p:txBody>
          <a:bodyPr/>
          <a:lstStyle/>
          <a:p>
            <a:pPr marL="342900" indent="-342900">
              <a:spcBef>
                <a:spcPct val="20000"/>
              </a:spcBef>
              <a:spcAft>
                <a:spcPts val="600"/>
              </a:spcAft>
              <a:buFont typeface="Arial" pitchFamily="34" charset="0"/>
              <a:buChar char="•"/>
              <a:defRPr/>
            </a:pPr>
            <a:r>
              <a:rPr lang="en-AU" sz="2800" dirty="0" smtClean="0">
                <a:solidFill>
                  <a:prstClr val="black"/>
                </a:solidFill>
                <a:latin typeface="Montserrat" panose="02000505000000020004" pitchFamily="2" charset="0"/>
              </a:rPr>
              <a:t>In groups </a:t>
            </a:r>
            <a:r>
              <a:rPr lang="en-AU" sz="2800" dirty="0">
                <a:solidFill>
                  <a:prstClr val="black"/>
                </a:solidFill>
                <a:latin typeface="Montserrat" panose="02000505000000020004" pitchFamily="2" charset="0"/>
              </a:rPr>
              <a:t>d</a:t>
            </a:r>
            <a:r>
              <a:rPr lang="en-AU" sz="2800" dirty="0" err="1" smtClean="0">
                <a:solidFill>
                  <a:prstClr val="black"/>
                </a:solidFill>
                <a:latin typeface="Montserrat" panose="02000505000000020004" pitchFamily="2" charset="0"/>
              </a:rPr>
              <a:t>iscuss</a:t>
            </a:r>
            <a:r>
              <a:rPr lang="en-AU" sz="2800" dirty="0" smtClean="0">
                <a:solidFill>
                  <a:prstClr val="black"/>
                </a:solidFill>
                <a:latin typeface="Montserrat" panose="02000505000000020004" pitchFamily="2" charset="0"/>
              </a:rPr>
              <a:t>:</a:t>
            </a:r>
          </a:p>
          <a:p>
            <a:pPr marL="914400" lvl="1" indent="-457200">
              <a:spcBef>
                <a:spcPct val="20000"/>
              </a:spcBef>
              <a:spcAft>
                <a:spcPts val="600"/>
              </a:spcAft>
              <a:buFont typeface="Arial" panose="020B0604020202020204" pitchFamily="34" charset="0"/>
              <a:buChar char="•"/>
              <a:defRPr/>
            </a:pPr>
            <a:r>
              <a:rPr lang="en-AU" sz="2800" dirty="0" smtClean="0">
                <a:solidFill>
                  <a:prstClr val="black"/>
                </a:solidFill>
                <a:latin typeface="Montserrat" panose="02000505000000020004" pitchFamily="2" charset="0"/>
              </a:rPr>
              <a:t>What person-centred care means to you</a:t>
            </a:r>
          </a:p>
          <a:p>
            <a:pPr marL="914400" lvl="1" indent="-457200">
              <a:spcBef>
                <a:spcPct val="20000"/>
              </a:spcBef>
              <a:spcAft>
                <a:spcPts val="600"/>
              </a:spcAft>
              <a:buFont typeface="Arial" panose="020B0604020202020204" pitchFamily="34" charset="0"/>
              <a:buChar char="•"/>
              <a:defRPr/>
            </a:pPr>
            <a:r>
              <a:rPr lang="en-AU" sz="2800" dirty="0" smtClean="0">
                <a:solidFill>
                  <a:prstClr val="black"/>
                </a:solidFill>
                <a:latin typeface="Montserrat" panose="02000505000000020004" pitchFamily="2" charset="0"/>
              </a:rPr>
              <a:t>What others in the group say PCC means to them</a:t>
            </a:r>
          </a:p>
          <a:p>
            <a:pPr marL="914400" lvl="1" indent="-457200">
              <a:spcBef>
                <a:spcPct val="20000"/>
              </a:spcBef>
              <a:spcAft>
                <a:spcPts val="600"/>
              </a:spcAft>
              <a:buFont typeface="Arial" panose="020B0604020202020204" pitchFamily="34" charset="0"/>
              <a:buChar char="•"/>
              <a:defRPr/>
            </a:pPr>
            <a:r>
              <a:rPr lang="en-AU" sz="2800" dirty="0" smtClean="0">
                <a:solidFill>
                  <a:prstClr val="black"/>
                </a:solidFill>
                <a:latin typeface="Montserrat" panose="02000505000000020004" pitchFamily="2" charset="0"/>
              </a:rPr>
              <a:t>What commonalities and differences did you find with others</a:t>
            </a:r>
          </a:p>
          <a:p>
            <a:pPr marL="914400" lvl="1" indent="-457200">
              <a:spcBef>
                <a:spcPct val="20000"/>
              </a:spcBef>
              <a:spcAft>
                <a:spcPts val="600"/>
              </a:spcAft>
              <a:buFont typeface="Arial" panose="020B0604020202020204" pitchFamily="34" charset="0"/>
              <a:buChar char="•"/>
              <a:defRPr/>
            </a:pPr>
            <a:r>
              <a:rPr lang="en-AU" sz="2800" dirty="0" smtClean="0">
                <a:solidFill>
                  <a:prstClr val="black"/>
                </a:solidFill>
                <a:latin typeface="Montserrat" panose="02000505000000020004" pitchFamily="2" charset="0"/>
              </a:rPr>
              <a:t>Why you think these commonalities and differences occur</a:t>
            </a:r>
          </a:p>
          <a:p>
            <a:pPr marL="342900" indent="-342900">
              <a:spcBef>
                <a:spcPct val="20000"/>
              </a:spcBef>
              <a:spcAft>
                <a:spcPts val="600"/>
              </a:spcAft>
              <a:buFont typeface="Arial" pitchFamily="34" charset="0"/>
              <a:buChar char="•"/>
              <a:defRPr/>
            </a:pPr>
            <a:endParaRPr lang="en-AU" sz="3200" dirty="0" smtClean="0">
              <a:solidFill>
                <a:prstClr val="black"/>
              </a:solidFill>
              <a:latin typeface="Montserrat" panose="02000505000000020004" pitchFamily="2" charset="0"/>
            </a:endParaRPr>
          </a:p>
        </p:txBody>
      </p:sp>
    </p:spTree>
    <p:extLst>
      <p:ext uri="{BB962C8B-B14F-4D97-AF65-F5344CB8AC3E}">
        <p14:creationId xmlns:p14="http://schemas.microsoft.com/office/powerpoint/2010/main" val="295047398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751" y="6192322"/>
            <a:ext cx="622300" cy="628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txBox="1">
            <a:spLocks/>
          </p:cNvSpPr>
          <p:nvPr/>
        </p:nvSpPr>
        <p:spPr>
          <a:xfrm>
            <a:off x="772047" y="1268760"/>
            <a:ext cx="7725544" cy="423793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AU" sz="2400" b="0" i="0" u="none" strike="noStrike" kern="1200" cap="none" spc="0" normalizeH="0" baseline="0" noProof="0" dirty="0" smtClean="0">
                <a:ln>
                  <a:noFill/>
                </a:ln>
                <a:solidFill>
                  <a:sysClr val="windowText" lastClr="000000"/>
                </a:solidFill>
                <a:effectLst/>
                <a:uLnTx/>
                <a:uFillTx/>
                <a:latin typeface="Montserrat" panose="02000505000000020004" pitchFamily="2" charset="0"/>
              </a:rPr>
              <a:t>Respect for individuality and values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AU" sz="2400" b="0" i="0" u="none" strike="noStrike" kern="1200" cap="none" spc="0" normalizeH="0" baseline="0" noProof="0" dirty="0" smtClean="0">
                <a:ln>
                  <a:noFill/>
                </a:ln>
                <a:solidFill>
                  <a:sysClr val="windowText" lastClr="000000"/>
                </a:solidFill>
                <a:effectLst/>
                <a:uLnTx/>
                <a:uFillTx/>
                <a:latin typeface="Montserrat" panose="02000505000000020004" pitchFamily="2" charset="0"/>
              </a:rPr>
              <a:t>Meaning</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AU" sz="2400" b="0" i="0" u="none" strike="noStrike" kern="1200" cap="none" spc="0" normalizeH="0" baseline="0" noProof="0" dirty="0" smtClean="0">
                <a:ln>
                  <a:noFill/>
                </a:ln>
                <a:solidFill>
                  <a:sysClr val="windowText" lastClr="000000"/>
                </a:solidFill>
                <a:effectLst/>
                <a:uLnTx/>
                <a:uFillTx/>
                <a:latin typeface="Montserrat" panose="02000505000000020004" pitchFamily="2" charset="0"/>
              </a:rPr>
              <a:t>Therapeutic alliance</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AU" sz="2400" b="0" i="0" u="none" strike="noStrike" kern="1200" cap="none" spc="0" normalizeH="0" baseline="0" noProof="0" dirty="0" smtClean="0">
                <a:ln>
                  <a:noFill/>
                </a:ln>
                <a:solidFill>
                  <a:sysClr val="windowText" lastClr="000000"/>
                </a:solidFill>
                <a:effectLst/>
                <a:uLnTx/>
                <a:uFillTx/>
                <a:latin typeface="Montserrat" panose="02000505000000020004" pitchFamily="2" charset="0"/>
              </a:rPr>
              <a:t>Social context and relationships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AU" sz="2400" b="0" i="0" u="none" strike="noStrike" kern="1200" cap="none" spc="0" normalizeH="0" baseline="0" noProof="0" dirty="0" smtClean="0">
                <a:ln>
                  <a:noFill/>
                </a:ln>
                <a:solidFill>
                  <a:sysClr val="windowText" lastClr="000000"/>
                </a:solidFill>
                <a:effectLst/>
                <a:uLnTx/>
                <a:uFillTx/>
                <a:latin typeface="Montserrat" panose="02000505000000020004" pitchFamily="2" charset="0"/>
              </a:rPr>
              <a:t>Inclusive model of health and well-being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AU" sz="2400" b="0" i="0" u="none" strike="noStrike" kern="1200" cap="none" spc="0" normalizeH="0" baseline="0" noProof="0" dirty="0" smtClean="0">
                <a:ln>
                  <a:noFill/>
                </a:ln>
                <a:solidFill>
                  <a:sysClr val="windowText" lastClr="000000"/>
                </a:solidFill>
                <a:effectLst/>
                <a:uLnTx/>
                <a:uFillTx/>
                <a:latin typeface="Montserrat" panose="02000505000000020004" pitchFamily="2" charset="0"/>
              </a:rPr>
              <a:t>Expert lay knowledge</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AU" sz="2400" b="0" i="0" u="none" strike="noStrike" kern="1200" cap="none" spc="0" normalizeH="0" baseline="0" noProof="0" dirty="0" smtClean="0">
                <a:ln>
                  <a:noFill/>
                </a:ln>
                <a:solidFill>
                  <a:sysClr val="windowText" lastClr="000000"/>
                </a:solidFill>
                <a:effectLst/>
                <a:uLnTx/>
                <a:uFillTx/>
                <a:latin typeface="Montserrat" panose="02000505000000020004" pitchFamily="2" charset="0"/>
              </a:rPr>
              <a:t>Shared responsibility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AU" sz="2400" b="0" i="0" u="none" strike="noStrike" kern="1200" cap="none" spc="0" normalizeH="0" baseline="0" noProof="0" dirty="0" smtClean="0">
                <a:ln>
                  <a:noFill/>
                </a:ln>
                <a:solidFill>
                  <a:sysClr val="windowText" lastClr="000000"/>
                </a:solidFill>
                <a:effectLst/>
                <a:uLnTx/>
                <a:uFillTx/>
                <a:latin typeface="Montserrat" panose="02000505000000020004" pitchFamily="2" charset="0"/>
              </a:rPr>
              <a:t>Communication</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AU" sz="2400" b="0" i="0" u="none" strike="noStrike" kern="1200" cap="none" spc="0" normalizeH="0" baseline="0" noProof="0" dirty="0" smtClean="0">
                <a:ln>
                  <a:noFill/>
                </a:ln>
                <a:solidFill>
                  <a:sysClr val="windowText" lastClr="000000"/>
                </a:solidFill>
                <a:effectLst/>
                <a:uLnTx/>
                <a:uFillTx/>
                <a:latin typeface="Montserrat" panose="02000505000000020004" pitchFamily="2" charset="0"/>
              </a:rPr>
              <a:t>Autonomy</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AU" sz="2400" b="0" i="0" u="none" strike="noStrike" kern="1200" cap="none" spc="0" normalizeH="0" baseline="0" noProof="0" dirty="0" smtClean="0">
                <a:ln>
                  <a:noFill/>
                </a:ln>
                <a:solidFill>
                  <a:sysClr val="windowText" lastClr="000000"/>
                </a:solidFill>
                <a:effectLst/>
                <a:uLnTx/>
                <a:uFillTx/>
                <a:latin typeface="Montserrat" panose="02000505000000020004" pitchFamily="2" charset="0"/>
              </a:rPr>
              <a:t>Professional as a person </a:t>
            </a:r>
          </a:p>
          <a:p>
            <a:pPr marL="0" marR="0" lvl="0" indent="0" algn="r" defTabSz="914400" rtl="0" eaLnBrk="1" fontAlgn="auto" latinLnBrk="0" hangingPunct="1">
              <a:lnSpc>
                <a:spcPct val="100000"/>
              </a:lnSpc>
              <a:spcBef>
                <a:spcPct val="20000"/>
              </a:spcBef>
              <a:spcAft>
                <a:spcPts val="0"/>
              </a:spcAft>
              <a:buClrTx/>
              <a:buSzTx/>
              <a:buFont typeface="Arial" pitchFamily="34" charset="0"/>
              <a:buNone/>
              <a:tabLst/>
              <a:defRPr/>
            </a:pPr>
            <a:r>
              <a:rPr kumimoji="0" lang="en-AU" sz="2400" b="0" i="0" u="none" strike="noStrike" kern="1200" cap="none" spc="0" normalizeH="0" baseline="0" noProof="0" dirty="0" smtClean="0">
                <a:ln>
                  <a:noFill/>
                </a:ln>
                <a:solidFill>
                  <a:sysClr val="windowText" lastClr="000000"/>
                </a:solidFill>
                <a:effectLst/>
                <a:uLnTx/>
                <a:uFillTx/>
                <a:latin typeface="Montserrat" panose="02000505000000020004" pitchFamily="2" charset="0"/>
              </a:rPr>
              <a:t>(Hughes et al., 2010)</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AU" sz="2400" b="0" i="0" u="none" strike="noStrike" kern="1200" cap="none" spc="0" normalizeH="0" baseline="0" noProof="0" dirty="0">
              <a:ln>
                <a:noFill/>
              </a:ln>
              <a:solidFill>
                <a:sysClr val="windowText" lastClr="000000"/>
              </a:solidFill>
              <a:effectLst/>
              <a:uLnTx/>
              <a:uFillTx/>
              <a:latin typeface="Montserrat" panose="02000505000000020004" pitchFamily="2" charset="0"/>
            </a:endParaRPr>
          </a:p>
        </p:txBody>
      </p:sp>
      <p:sp>
        <p:nvSpPr>
          <p:cNvPr id="4" name="Title 1"/>
          <p:cNvSpPr txBox="1">
            <a:spLocks/>
          </p:cNvSpPr>
          <p:nvPr/>
        </p:nvSpPr>
        <p:spPr>
          <a:xfrm>
            <a:off x="169751" y="188640"/>
            <a:ext cx="4680520" cy="50405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AU" sz="2800" b="1" i="0" u="none" strike="noStrike" kern="1200" cap="none" spc="0" normalizeH="0" baseline="0" noProof="0" dirty="0" smtClean="0">
                <a:ln>
                  <a:noFill/>
                </a:ln>
                <a:solidFill>
                  <a:sysClr val="windowText" lastClr="000000"/>
                </a:solidFill>
                <a:effectLst/>
                <a:uLnTx/>
                <a:uFillTx/>
                <a:latin typeface="Montserrat" panose="02000505000000020004" pitchFamily="2" charset="0"/>
              </a:rPr>
              <a:t>PCC: Common themes</a:t>
            </a:r>
            <a:endParaRPr kumimoji="0" lang="en-AU" sz="2800" b="1" i="0" u="none" strike="noStrike" kern="1200" cap="none" spc="0" normalizeH="0" baseline="0" noProof="0" dirty="0">
              <a:ln>
                <a:noFill/>
              </a:ln>
              <a:solidFill>
                <a:sysClr val="windowText" lastClr="000000"/>
              </a:solidFill>
              <a:effectLst/>
              <a:uLnTx/>
              <a:uFillTx/>
              <a:latin typeface="Montserrat" panose="02000505000000020004" pitchFamily="2" charset="0"/>
            </a:endParaRPr>
          </a:p>
        </p:txBody>
      </p:sp>
    </p:spTree>
    <p:extLst>
      <p:ext uri="{BB962C8B-B14F-4D97-AF65-F5344CB8AC3E}">
        <p14:creationId xmlns:p14="http://schemas.microsoft.com/office/powerpoint/2010/main" val="125523179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751" y="6192322"/>
            <a:ext cx="622300" cy="628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5"/>
          <p:cNvSpPr txBox="1">
            <a:spLocks noRot="1" noChangeArrowheads="1"/>
          </p:cNvSpPr>
          <p:nvPr/>
        </p:nvSpPr>
        <p:spPr>
          <a:xfrm>
            <a:off x="971600" y="2420888"/>
            <a:ext cx="7358062" cy="2720975"/>
          </a:xfrm>
          <a:prstGeom prst="rect">
            <a:avLst/>
          </a:prstGeom>
        </p:spPr>
        <p:txBody>
          <a:bodyPr/>
          <a:lstStyle/>
          <a:p>
            <a:pPr algn="ctr">
              <a:spcBef>
                <a:spcPct val="20000"/>
              </a:spcBef>
              <a:defRPr/>
            </a:pPr>
            <a:r>
              <a:rPr lang="en-AU" sz="2400" i="1" dirty="0" smtClean="0">
                <a:solidFill>
                  <a:prstClr val="black"/>
                </a:solidFill>
                <a:latin typeface="Montserrat" panose="02000505000000020004" pitchFamily="2" charset="0"/>
              </a:rPr>
              <a:t>“It is much more important to know what sort of a person has a disease than what sort of disease a patient has.”</a:t>
            </a:r>
            <a:r>
              <a:rPr lang="en-AU" sz="2400" dirty="0" smtClean="0">
                <a:solidFill>
                  <a:prstClr val="black"/>
                </a:solidFill>
                <a:latin typeface="Montserrat" panose="02000505000000020004" pitchFamily="2" charset="0"/>
              </a:rPr>
              <a:t/>
            </a:r>
            <a:br>
              <a:rPr lang="en-AU" sz="2400" dirty="0" smtClean="0">
                <a:solidFill>
                  <a:prstClr val="black"/>
                </a:solidFill>
                <a:latin typeface="Montserrat" panose="02000505000000020004" pitchFamily="2" charset="0"/>
              </a:rPr>
            </a:br>
            <a:r>
              <a:rPr lang="en-AU" sz="2400" dirty="0" smtClean="0">
                <a:solidFill>
                  <a:prstClr val="black"/>
                </a:solidFill>
                <a:latin typeface="Montserrat" panose="02000505000000020004" pitchFamily="2" charset="0"/>
              </a:rPr>
              <a:t>(William Osler)</a:t>
            </a:r>
          </a:p>
        </p:txBody>
      </p:sp>
      <p:sp>
        <p:nvSpPr>
          <p:cNvPr id="4" name="Rectangle 4"/>
          <p:cNvSpPr txBox="1">
            <a:spLocks noRot="1" noChangeArrowheads="1"/>
          </p:cNvSpPr>
          <p:nvPr/>
        </p:nvSpPr>
        <p:spPr>
          <a:xfrm>
            <a:off x="764431" y="1340768"/>
            <a:ext cx="7772400" cy="648072"/>
          </a:xfrm>
          <a:prstGeom prst="rect">
            <a:avLst/>
          </a:prstGeom>
        </p:spPr>
        <p:txBody>
          <a:bodyPr/>
          <a:lstStyle/>
          <a:p>
            <a:pPr algn="ctr">
              <a:spcBef>
                <a:spcPct val="0"/>
              </a:spcBef>
              <a:defRPr/>
            </a:pPr>
            <a:r>
              <a:rPr lang="en-AU" sz="2800" b="1" dirty="0" smtClean="0">
                <a:solidFill>
                  <a:prstClr val="black"/>
                </a:solidFill>
                <a:latin typeface="Montserrat" panose="02000505000000020004" pitchFamily="2" charset="0"/>
              </a:rPr>
              <a:t>Why person-centred care?</a:t>
            </a:r>
          </a:p>
        </p:txBody>
      </p:sp>
    </p:spTree>
    <p:extLst>
      <p:ext uri="{BB962C8B-B14F-4D97-AF65-F5344CB8AC3E}">
        <p14:creationId xmlns:p14="http://schemas.microsoft.com/office/powerpoint/2010/main" val="22490982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751" y="6192322"/>
            <a:ext cx="622300" cy="628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txBox="1">
            <a:spLocks/>
          </p:cNvSpPr>
          <p:nvPr/>
        </p:nvSpPr>
        <p:spPr>
          <a:xfrm>
            <a:off x="529207" y="1340768"/>
            <a:ext cx="8229600" cy="2764904"/>
          </a:xfrm>
          <a:prstGeom prst="rect">
            <a:avLst/>
          </a:prstGeom>
        </p:spPr>
        <p:txBody>
          <a:bodyPr vert="horz" lIns="91440" tIns="45720" rIns="91440" bIns="45720" rtlCol="0">
            <a:normAutofit fontScale="925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600"/>
              </a:spcAft>
              <a:buClrTx/>
              <a:buSzTx/>
              <a:buFont typeface="Arial" pitchFamily="34" charset="0"/>
              <a:buChar char="•"/>
              <a:tabLst/>
              <a:defRPr/>
            </a:pPr>
            <a:r>
              <a:rPr kumimoji="0" lang="en-AU" sz="2400" b="0" i="0" u="none" strike="noStrike" kern="1200" cap="none" spc="0" normalizeH="0" baseline="0" noProof="0" dirty="0" smtClean="0">
                <a:ln>
                  <a:noFill/>
                </a:ln>
                <a:solidFill>
                  <a:sysClr val="windowText" lastClr="000000"/>
                </a:solidFill>
                <a:effectLst/>
                <a:uLnTx/>
                <a:uFillTx/>
                <a:latin typeface="Montserrat" panose="02000505000000020004" pitchFamily="2" charset="0"/>
              </a:rPr>
              <a:t>Concept first introduced by Carl Rogers in 1951</a:t>
            </a:r>
          </a:p>
          <a:p>
            <a:pPr marL="342900" marR="0" lvl="0" indent="-342900" algn="l" defTabSz="914400" rtl="0" eaLnBrk="1" fontAlgn="auto" latinLnBrk="0" hangingPunct="1">
              <a:lnSpc>
                <a:spcPct val="100000"/>
              </a:lnSpc>
              <a:spcBef>
                <a:spcPct val="20000"/>
              </a:spcBef>
              <a:spcAft>
                <a:spcPts val="600"/>
              </a:spcAft>
              <a:buClrTx/>
              <a:buSzTx/>
              <a:buFont typeface="Arial" pitchFamily="34" charset="0"/>
              <a:buChar char="•"/>
              <a:tabLst/>
              <a:defRPr/>
            </a:pPr>
            <a:r>
              <a:rPr kumimoji="0" lang="en-AU" sz="2400" b="0" i="0" u="none" strike="noStrike" kern="1200" cap="none" spc="0" normalizeH="0" baseline="0" noProof="0" dirty="0" err="1" smtClean="0">
                <a:ln>
                  <a:noFill/>
                </a:ln>
                <a:solidFill>
                  <a:sysClr val="windowText" lastClr="000000"/>
                </a:solidFill>
                <a:effectLst/>
                <a:uLnTx/>
                <a:uFillTx/>
                <a:latin typeface="Montserrat" panose="02000505000000020004" pitchFamily="2" charset="0"/>
              </a:rPr>
              <a:t>Kitwood</a:t>
            </a:r>
            <a:r>
              <a:rPr kumimoji="0" lang="en-AU" sz="2400" b="0" i="0" u="none" strike="noStrike" kern="1200" cap="none" spc="0" normalizeH="0" baseline="0" noProof="0" dirty="0" smtClean="0">
                <a:ln>
                  <a:noFill/>
                </a:ln>
                <a:solidFill>
                  <a:sysClr val="windowText" lastClr="000000"/>
                </a:solidFill>
                <a:effectLst/>
                <a:uLnTx/>
                <a:uFillTx/>
                <a:latin typeface="Montserrat" panose="02000505000000020004" pitchFamily="2" charset="0"/>
              </a:rPr>
              <a:t> introduced concept of Personhood and PCC for people with dementia in 1997</a:t>
            </a:r>
          </a:p>
          <a:p>
            <a:pPr marL="342900" marR="0" lvl="0" indent="-342900" algn="l" defTabSz="914400" rtl="0" eaLnBrk="1" fontAlgn="auto" latinLnBrk="0" hangingPunct="1">
              <a:lnSpc>
                <a:spcPct val="100000"/>
              </a:lnSpc>
              <a:spcBef>
                <a:spcPct val="20000"/>
              </a:spcBef>
              <a:spcAft>
                <a:spcPts val="600"/>
              </a:spcAft>
              <a:buClrTx/>
              <a:buSzTx/>
              <a:buFont typeface="Arial" pitchFamily="34" charset="0"/>
              <a:buChar char="•"/>
              <a:tabLst/>
              <a:defRPr/>
            </a:pPr>
            <a:r>
              <a:rPr kumimoji="0" lang="en-AU" sz="2400" b="0" i="0" u="none" strike="noStrike" kern="1200" cap="none" spc="0" normalizeH="0" baseline="0" noProof="0" dirty="0" smtClean="0">
                <a:ln>
                  <a:noFill/>
                </a:ln>
                <a:solidFill>
                  <a:sysClr val="windowText" lastClr="000000"/>
                </a:solidFill>
                <a:effectLst/>
                <a:uLnTx/>
                <a:uFillTx/>
                <a:latin typeface="Montserrat" panose="02000505000000020004" pitchFamily="2" charset="0"/>
              </a:rPr>
              <a:t>Respect and preservation of dignity as core principles</a:t>
            </a:r>
          </a:p>
          <a:p>
            <a:pPr marL="342900" marR="0" lvl="0" indent="-342900" algn="l" defTabSz="914400" rtl="0" eaLnBrk="1" fontAlgn="auto" latinLnBrk="0" hangingPunct="1">
              <a:lnSpc>
                <a:spcPct val="100000"/>
              </a:lnSpc>
              <a:spcBef>
                <a:spcPct val="20000"/>
              </a:spcBef>
              <a:spcAft>
                <a:spcPts val="600"/>
              </a:spcAft>
              <a:buClrTx/>
              <a:buSzTx/>
              <a:buFont typeface="Arial" pitchFamily="34" charset="0"/>
              <a:buChar char="•"/>
              <a:tabLst/>
              <a:defRPr/>
            </a:pPr>
            <a:r>
              <a:rPr kumimoji="0" lang="en-AU" sz="2400" b="0" i="0" u="none" strike="noStrike" kern="1200" cap="none" spc="0" normalizeH="0" baseline="0" noProof="0" dirty="0" smtClean="0">
                <a:ln>
                  <a:noFill/>
                </a:ln>
                <a:solidFill>
                  <a:sysClr val="windowText" lastClr="000000"/>
                </a:solidFill>
                <a:effectLst/>
                <a:uLnTx/>
                <a:uFillTx/>
                <a:latin typeface="Montserrat" panose="02000505000000020004" pitchFamily="2" charset="0"/>
              </a:rPr>
              <a:t>Much more than providing choice</a:t>
            </a:r>
          </a:p>
          <a:p>
            <a:pPr marL="342900" marR="0" lvl="0" indent="-342900" algn="l" defTabSz="914400" rtl="0" eaLnBrk="1" fontAlgn="auto" latinLnBrk="0" hangingPunct="1">
              <a:lnSpc>
                <a:spcPct val="100000"/>
              </a:lnSpc>
              <a:spcBef>
                <a:spcPct val="20000"/>
              </a:spcBef>
              <a:spcAft>
                <a:spcPts val="600"/>
              </a:spcAft>
              <a:buClrTx/>
              <a:buSzTx/>
              <a:buFont typeface="Arial" pitchFamily="34" charset="0"/>
              <a:buChar char="•"/>
              <a:tabLst/>
              <a:defRPr/>
            </a:pPr>
            <a:r>
              <a:rPr kumimoji="0" lang="en-AU" sz="2400" b="0" i="0" u="none" strike="noStrike" kern="1200" cap="none" spc="0" normalizeH="0" baseline="0" noProof="0" dirty="0" smtClean="0">
                <a:ln>
                  <a:noFill/>
                </a:ln>
                <a:solidFill>
                  <a:sysClr val="windowText" lastClr="000000"/>
                </a:solidFill>
                <a:effectLst/>
                <a:uLnTx/>
                <a:uFillTx/>
                <a:latin typeface="Montserrat" panose="02000505000000020004" pitchFamily="2" charset="0"/>
              </a:rPr>
              <a:t>Relationship and connection with the individual</a:t>
            </a:r>
            <a:endParaRPr kumimoji="0" lang="en-AU" sz="2400" b="0" i="0" u="none" strike="noStrike" kern="1200" cap="none" spc="0" normalizeH="0" baseline="0" noProof="0" dirty="0">
              <a:ln>
                <a:noFill/>
              </a:ln>
              <a:solidFill>
                <a:sysClr val="windowText" lastClr="000000"/>
              </a:solidFill>
              <a:effectLst/>
              <a:uLnTx/>
              <a:uFillTx/>
              <a:latin typeface="Montserrat" panose="02000505000000020004" pitchFamily="2" charset="0"/>
            </a:endParaRPr>
          </a:p>
        </p:txBody>
      </p:sp>
      <p:sp>
        <p:nvSpPr>
          <p:cNvPr id="4" name="Title 1"/>
          <p:cNvSpPr txBox="1">
            <a:spLocks/>
          </p:cNvSpPr>
          <p:nvPr/>
        </p:nvSpPr>
        <p:spPr>
          <a:xfrm>
            <a:off x="169750" y="189431"/>
            <a:ext cx="4474257" cy="57606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AU" sz="2800" b="1" i="0" u="none" strike="noStrike" kern="1200" cap="none" spc="0" normalizeH="0" baseline="0" noProof="0" dirty="0" smtClean="0">
                <a:ln>
                  <a:noFill/>
                </a:ln>
                <a:solidFill>
                  <a:sysClr val="windowText" lastClr="000000"/>
                </a:solidFill>
                <a:effectLst/>
                <a:uLnTx/>
                <a:uFillTx/>
                <a:latin typeface="Montserrat" panose="02000505000000020004" pitchFamily="2" charset="0"/>
              </a:rPr>
              <a:t>Person-centred care</a:t>
            </a:r>
            <a:endParaRPr kumimoji="0" lang="en-AU" sz="2800" b="1" i="0" u="none" strike="noStrike" kern="1200" cap="none" spc="0" normalizeH="0" baseline="0" noProof="0" dirty="0">
              <a:ln>
                <a:noFill/>
              </a:ln>
              <a:solidFill>
                <a:sysClr val="windowText" lastClr="000000"/>
              </a:solidFill>
              <a:effectLst/>
              <a:uLnTx/>
              <a:uFillTx/>
              <a:latin typeface="Montserrat" panose="02000505000000020004" pitchFamily="2" charset="0"/>
            </a:endParaRPr>
          </a:p>
        </p:txBody>
      </p:sp>
    </p:spTree>
    <p:extLst>
      <p:ext uri="{BB962C8B-B14F-4D97-AF65-F5344CB8AC3E}">
        <p14:creationId xmlns:p14="http://schemas.microsoft.com/office/powerpoint/2010/main" val="13892080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751" y="6192322"/>
            <a:ext cx="622300" cy="628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3"/>
          <p:cNvSpPr txBox="1">
            <a:spLocks/>
          </p:cNvSpPr>
          <p:nvPr/>
        </p:nvSpPr>
        <p:spPr>
          <a:xfrm>
            <a:off x="395536" y="1697883"/>
            <a:ext cx="8229600" cy="356125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AU" sz="2400" b="0" i="0" u="none" strike="noStrike" kern="1200" cap="none" spc="0" normalizeH="0" baseline="0" noProof="0" dirty="0" smtClean="0">
                <a:ln>
                  <a:noFill/>
                </a:ln>
                <a:solidFill>
                  <a:sysClr val="windowText" lastClr="000000"/>
                </a:solidFill>
                <a:effectLst/>
                <a:uLnTx/>
                <a:uFillTx/>
                <a:latin typeface="Montserrat" panose="02000505000000020004" pitchFamily="2" charset="0"/>
              </a:rPr>
              <a:t>….. the need for a recognition of, and connection with, the </a:t>
            </a:r>
            <a:r>
              <a:rPr kumimoji="0" lang="en-AU" sz="2400" b="0" i="1" u="none" strike="noStrike" kern="1200" cap="none" spc="0" normalizeH="0" baseline="0" noProof="0" dirty="0" smtClean="0">
                <a:ln>
                  <a:noFill/>
                </a:ln>
                <a:solidFill>
                  <a:sysClr val="windowText" lastClr="000000"/>
                </a:solidFill>
                <a:effectLst/>
                <a:uLnTx/>
                <a:uFillTx/>
                <a:latin typeface="Montserrat" panose="02000505000000020004" pitchFamily="2" charset="0"/>
              </a:rPr>
              <a:t>person</a:t>
            </a:r>
            <a:r>
              <a:rPr kumimoji="0" lang="en-AU" sz="2400" b="0" i="0" u="none" strike="noStrike" kern="1200" cap="none" spc="0" normalizeH="0" baseline="0" noProof="0" dirty="0" smtClean="0">
                <a:ln>
                  <a:noFill/>
                </a:ln>
                <a:solidFill>
                  <a:sysClr val="windowText" lastClr="000000"/>
                </a:solidFill>
                <a:effectLst/>
                <a:uLnTx/>
                <a:uFillTx/>
                <a:latin typeface="Montserrat" panose="02000505000000020004" pitchFamily="2" charset="0"/>
              </a:rPr>
              <a:t>, a focus on the person’s strengths and goals, an interdisciplinary approach, and recognition of the centrality of </a:t>
            </a:r>
            <a:br>
              <a:rPr kumimoji="0" lang="en-AU" sz="2400" b="0" i="0" u="none" strike="noStrike" kern="1200" cap="none" spc="0" normalizeH="0" baseline="0" noProof="0" dirty="0" smtClean="0">
                <a:ln>
                  <a:noFill/>
                </a:ln>
                <a:solidFill>
                  <a:sysClr val="windowText" lastClr="000000"/>
                </a:solidFill>
                <a:effectLst/>
                <a:uLnTx/>
                <a:uFillTx/>
                <a:latin typeface="Montserrat" panose="02000505000000020004" pitchFamily="2" charset="0"/>
              </a:rPr>
            </a:br>
            <a:r>
              <a:rPr kumimoji="0" lang="en-AU" sz="2400" b="0" i="0" u="none" strike="noStrike" kern="1200" cap="none" spc="0" normalizeH="0" baseline="0" noProof="0" dirty="0" smtClean="0">
                <a:ln>
                  <a:noFill/>
                </a:ln>
                <a:solidFill>
                  <a:sysClr val="windowText" lastClr="000000"/>
                </a:solidFill>
                <a:effectLst/>
                <a:uLnTx/>
                <a:uFillTx/>
                <a:latin typeface="Montserrat" panose="02000505000000020004" pitchFamily="2" charset="0"/>
              </a:rPr>
              <a:t>relationships. </a:t>
            </a: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AU" sz="2400" b="0" i="0" u="none" strike="noStrike" kern="1200" cap="none" spc="0" normalizeH="0" baseline="0" noProof="0" dirty="0" smtClean="0">
                <a:ln>
                  <a:noFill/>
                </a:ln>
                <a:solidFill>
                  <a:sysClr val="windowText" lastClr="000000"/>
                </a:solidFill>
                <a:effectLst/>
                <a:uLnTx/>
                <a:uFillTx/>
                <a:latin typeface="Montserrat" panose="02000505000000020004" pitchFamily="2" charset="0"/>
              </a:rPr>
              <a:t/>
            </a:r>
            <a:br>
              <a:rPr kumimoji="0" lang="en-AU" sz="2400" b="0" i="0" u="none" strike="noStrike" kern="1200" cap="none" spc="0" normalizeH="0" baseline="0" noProof="0" dirty="0" smtClean="0">
                <a:ln>
                  <a:noFill/>
                </a:ln>
                <a:solidFill>
                  <a:sysClr val="windowText" lastClr="000000"/>
                </a:solidFill>
                <a:effectLst/>
                <a:uLnTx/>
                <a:uFillTx/>
                <a:latin typeface="Montserrat" panose="02000505000000020004" pitchFamily="2" charset="0"/>
              </a:rPr>
            </a:br>
            <a:r>
              <a:rPr kumimoji="0" lang="en-AU" sz="1600" b="0" i="0" u="none" strike="noStrike" kern="1200" cap="none" spc="0" normalizeH="0" baseline="0" noProof="0" dirty="0" smtClean="0">
                <a:ln>
                  <a:noFill/>
                </a:ln>
                <a:solidFill>
                  <a:sysClr val="windowText" lastClr="000000"/>
                </a:solidFill>
                <a:effectLst/>
                <a:uLnTx/>
                <a:uFillTx/>
                <a:latin typeface="Montserrat" panose="02000505000000020004" pitchFamily="2" charset="0"/>
              </a:rPr>
              <a:t>                                                       (</a:t>
            </a:r>
            <a:r>
              <a:rPr kumimoji="0" lang="en-GB" sz="1600" b="0" i="0" u="none" strike="noStrike" kern="1200" cap="none" spc="0" normalizeH="0" baseline="0" noProof="0" dirty="0" smtClean="0">
                <a:ln>
                  <a:noFill/>
                </a:ln>
                <a:solidFill>
                  <a:sysClr val="windowText" lastClr="000000"/>
                </a:solidFill>
                <a:effectLst/>
                <a:uLnTx/>
                <a:uFillTx/>
                <a:latin typeface="Montserrat" panose="02000505000000020004" pitchFamily="2" charset="0"/>
              </a:rPr>
              <a:t>Nay, </a:t>
            </a:r>
            <a:r>
              <a:rPr kumimoji="0" lang="en-GB" sz="1600" b="0" i="0" u="none" strike="noStrike" kern="1200" cap="none" spc="0" normalizeH="0" baseline="0" noProof="0" dirty="0" err="1" smtClean="0">
                <a:ln>
                  <a:noFill/>
                </a:ln>
                <a:solidFill>
                  <a:sysClr val="windowText" lastClr="000000"/>
                </a:solidFill>
                <a:effectLst/>
                <a:uLnTx/>
                <a:uFillTx/>
                <a:latin typeface="Montserrat" panose="02000505000000020004" pitchFamily="2" charset="0"/>
              </a:rPr>
              <a:t>Edvardsson</a:t>
            </a:r>
            <a:r>
              <a:rPr kumimoji="0" lang="en-GB" sz="1600" b="0" i="0" u="none" strike="noStrike" kern="1200" cap="none" spc="0" normalizeH="0" baseline="0" noProof="0" dirty="0" smtClean="0">
                <a:ln>
                  <a:noFill/>
                </a:ln>
                <a:solidFill>
                  <a:sysClr val="windowText" lastClr="000000"/>
                </a:solidFill>
                <a:effectLst/>
                <a:uLnTx/>
                <a:uFillTx/>
                <a:latin typeface="Montserrat" panose="02000505000000020004" pitchFamily="2" charset="0"/>
              </a:rPr>
              <a:t> &amp; Fetherstonhaugh, 2009)</a:t>
            </a:r>
            <a:endParaRPr kumimoji="0" lang="en-AU" sz="1600" b="0" i="0" u="none" strike="noStrike" kern="1200" cap="none" spc="0" normalizeH="0" baseline="0" noProof="0" dirty="0" smtClean="0">
              <a:ln>
                <a:noFill/>
              </a:ln>
              <a:solidFill>
                <a:sysClr val="windowText" lastClr="000000"/>
              </a:solidFill>
              <a:effectLst/>
              <a:uLnTx/>
              <a:uFillTx/>
              <a:latin typeface="Montserrat" panose="02000505000000020004" pitchFamily="2" charset="0"/>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AU" sz="2400" b="0" i="0" u="none" strike="noStrike" kern="1200" cap="none" spc="0" normalizeH="0" baseline="0" noProof="0" dirty="0">
              <a:ln>
                <a:noFill/>
              </a:ln>
              <a:solidFill>
                <a:sysClr val="windowText" lastClr="000000"/>
              </a:solidFill>
              <a:effectLst/>
              <a:uLnTx/>
              <a:uFillTx/>
              <a:latin typeface="Montserrat" panose="02000505000000020004" pitchFamily="2" charset="0"/>
            </a:endParaRPr>
          </a:p>
        </p:txBody>
      </p:sp>
      <p:sp>
        <p:nvSpPr>
          <p:cNvPr id="4" name="Title 2"/>
          <p:cNvSpPr txBox="1">
            <a:spLocks/>
          </p:cNvSpPr>
          <p:nvPr/>
        </p:nvSpPr>
        <p:spPr>
          <a:xfrm>
            <a:off x="107504" y="116632"/>
            <a:ext cx="2952328" cy="64807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AU" sz="2800" b="1" i="0" u="none" strike="noStrike" kern="1200" cap="none" spc="0" normalizeH="0" baseline="0" noProof="0" dirty="0" smtClean="0">
                <a:ln>
                  <a:noFill/>
                </a:ln>
                <a:solidFill>
                  <a:sysClr val="windowText" lastClr="000000"/>
                </a:solidFill>
                <a:effectLst/>
                <a:uLnTx/>
                <a:uFillTx/>
                <a:latin typeface="Montserrat" panose="02000505000000020004" pitchFamily="2" charset="0"/>
              </a:rPr>
              <a:t>Defining PCC</a:t>
            </a:r>
            <a:endParaRPr kumimoji="0" lang="en-AU" sz="2800" b="1" i="0" u="none" strike="noStrike" kern="1200" cap="none" spc="0" normalizeH="0" baseline="0" noProof="0" dirty="0">
              <a:ln>
                <a:noFill/>
              </a:ln>
              <a:solidFill>
                <a:sysClr val="windowText" lastClr="000000"/>
              </a:solidFill>
              <a:effectLst/>
              <a:uLnTx/>
              <a:uFillTx/>
              <a:latin typeface="Montserrat" panose="02000505000000020004" pitchFamily="2" charset="0"/>
            </a:endParaRPr>
          </a:p>
        </p:txBody>
      </p:sp>
    </p:spTree>
    <p:extLst>
      <p:ext uri="{BB962C8B-B14F-4D97-AF65-F5344CB8AC3E}">
        <p14:creationId xmlns:p14="http://schemas.microsoft.com/office/powerpoint/2010/main" val="245329055"/>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11.0&quot;&gt;&lt;object type=&quot;1&quot; unique_id=&quot;10001&quot;&gt;&lt;object type=&quot;2&quot; unique_id=&quot;10121&quot;&gt;&lt;object type=&quot;3&quot; unique_id=&quot;10123&quot;&gt;&lt;property id=&quot;20148&quot; value=&quot;5&quot;/&gt;&lt;property id=&quot;20300&quot; value=&quot;Slide 2&quot;/&gt;&lt;property id=&quot;20307&quot; value=&quot;717&quot;/&gt;&lt;/object&gt;&lt;object type=&quot;3&quot; unique_id=&quot;10125&quot;&gt;&lt;property id=&quot;20148&quot; value=&quot;5&quot;/&gt;&lt;property id=&quot;20300&quot; value=&quot;Slide 4&quot;/&gt;&lt;property id=&quot;20307&quot; value=&quot;720&quot;/&gt;&lt;/object&gt;&lt;object type=&quot;3&quot; unique_id=&quot;10126&quot;&gt;&lt;property id=&quot;20148&quot; value=&quot;5&quot;/&gt;&lt;property id=&quot;20300&quot; value=&quot;Slide 5&quot;/&gt;&lt;property id=&quot;20307&quot; value=&quot;738&quot;/&gt;&lt;/object&gt;&lt;object type=&quot;3&quot; unique_id=&quot;10127&quot;&gt;&lt;property id=&quot;20148&quot; value=&quot;5&quot;/&gt;&lt;property id=&quot;20300&quot; value=&quot;Slide 6&quot;/&gt;&lt;property id=&quot;20307&quot; value=&quot;722&quot;/&gt;&lt;/object&gt;&lt;object type=&quot;3&quot; unique_id=&quot;10128&quot;&gt;&lt;property id=&quot;20148&quot; value=&quot;5&quot;/&gt;&lt;property id=&quot;20300&quot; value=&quot;Slide 7&quot;/&gt;&lt;property id=&quot;20307&quot; value=&quot;723&quot;/&gt;&lt;/object&gt;&lt;object type=&quot;3&quot; unique_id=&quot;10129&quot;&gt;&lt;property id=&quot;20148&quot; value=&quot;5&quot;/&gt;&lt;property id=&quot;20300&quot; value=&quot;Slide 8&quot;/&gt;&lt;property id=&quot;20307&quot; value=&quot;724&quot;/&gt;&lt;/object&gt;&lt;object type=&quot;3&quot; unique_id=&quot;10130&quot;&gt;&lt;property id=&quot;20148&quot; value=&quot;5&quot;/&gt;&lt;property id=&quot;20300&quot; value=&quot;Slide 9&quot;/&gt;&lt;property id=&quot;20307&quot; value=&quot;725&quot;/&gt;&lt;/object&gt;&lt;object type=&quot;3&quot; unique_id=&quot;10131&quot;&gt;&lt;property id=&quot;20148&quot; value=&quot;5&quot;/&gt;&lt;property id=&quot;20300&quot; value=&quot;Slide 10&quot;/&gt;&lt;property id=&quot;20307&quot; value=&quot;726&quot;/&gt;&lt;/object&gt;&lt;object type=&quot;3&quot; unique_id=&quot;10132&quot;&gt;&lt;property id=&quot;20148&quot; value=&quot;5&quot;/&gt;&lt;property id=&quot;20300&quot; value=&quot;Slide 11&quot;/&gt;&lt;property id=&quot;20307&quot; value=&quot;727&quot;/&gt;&lt;/object&gt;&lt;object type=&quot;3&quot; unique_id=&quot;10133&quot;&gt;&lt;property id=&quot;20148&quot; value=&quot;5&quot;/&gt;&lt;property id=&quot;20300&quot; value=&quot;Slide 12&quot;/&gt;&lt;property id=&quot;20307&quot; value=&quot;728&quot;/&gt;&lt;/object&gt;&lt;object type=&quot;3&quot; unique_id=&quot;10134&quot;&gt;&lt;property id=&quot;20148&quot; value=&quot;5&quot;/&gt;&lt;property id=&quot;20300&quot; value=&quot;Slide 13&quot;/&gt;&lt;property id=&quot;20307&quot; value=&quot;737&quot;/&gt;&lt;/object&gt;&lt;object type=&quot;3&quot; unique_id=&quot;10135&quot;&gt;&lt;property id=&quot;20148&quot; value=&quot;5&quot;/&gt;&lt;property id=&quot;20300&quot; value=&quot;Slide 14&quot;/&gt;&lt;property id=&quot;20307&quot; value=&quot;729&quot;/&gt;&lt;/object&gt;&lt;object type=&quot;3&quot; unique_id=&quot;10136&quot;&gt;&lt;property id=&quot;20148&quot; value=&quot;5&quot;/&gt;&lt;property id=&quot;20300&quot; value=&quot;Slide 15&quot;/&gt;&lt;property id=&quot;20307&quot; value=&quot;730&quot;/&gt;&lt;/object&gt;&lt;object type=&quot;3&quot; unique_id=&quot;10137&quot;&gt;&lt;property id=&quot;20148&quot; value=&quot;5&quot;/&gt;&lt;property id=&quot;20300&quot; value=&quot;Slide 16&quot;/&gt;&lt;property id=&quot;20307&quot; value=&quot;736&quot;/&gt;&lt;/object&gt;&lt;object type=&quot;3&quot; unique_id=&quot;10138&quot;&gt;&lt;property id=&quot;20148&quot; value=&quot;5&quot;/&gt;&lt;property id=&quot;20300&quot; value=&quot;Slide 17&quot;/&gt;&lt;property id=&quot;20307&quot; value=&quot;731&quot;/&gt;&lt;/object&gt;&lt;object type=&quot;3&quot; unique_id=&quot;10139&quot;&gt;&lt;property id=&quot;20148&quot; value=&quot;5&quot;/&gt;&lt;property id=&quot;20300&quot; value=&quot;Slide 18&quot;/&gt;&lt;property id=&quot;20307&quot; value=&quot;735&quot;/&gt;&lt;/object&gt;&lt;object type=&quot;3&quot; unique_id=&quot;10140&quot;&gt;&lt;property id=&quot;20148&quot; value=&quot;5&quot;/&gt;&lt;property id=&quot;20300&quot; value=&quot;Slide 19&quot;/&gt;&lt;property id=&quot;20307&quot; value=&quot;732&quot;/&gt;&lt;/object&gt;&lt;object type=&quot;3&quot; unique_id=&quot;10141&quot;&gt;&lt;property id=&quot;20148&quot; value=&quot;5&quot;/&gt;&lt;property id=&quot;20300&quot; value=&quot;Slide 20&quot;/&gt;&lt;property id=&quot;20307&quot; value=&quot;734&quot;/&gt;&lt;/object&gt;&lt;object type=&quot;3&quot; unique_id=&quot;10142&quot;&gt;&lt;property id=&quot;20148&quot; value=&quot;5&quot;/&gt;&lt;property id=&quot;20300&quot; value=&quot;Slide 21&quot;/&gt;&lt;property id=&quot;20307&quot; value=&quot;718&quot;/&gt;&lt;/object&gt;&lt;object type=&quot;3&quot; unique_id=&quot;10143&quot;&gt;&lt;property id=&quot;20148&quot; value=&quot;5&quot;/&gt;&lt;property id=&quot;20300&quot; value=&quot;Slide 22&quot;/&gt;&lt;property id=&quot;20307&quot; value=&quot;733&quot;/&gt;&lt;/object&gt;&lt;object type=&quot;3&quot; unique_id=&quot;10232&quot;&gt;&lt;property id=&quot;20148&quot; value=&quot;5&quot;/&gt;&lt;property id=&quot;20300&quot; value=&quot;Slide 1 - &amp;quot;Advancing practice in the care of people with dementia&amp;quot;&quot;/&gt;&lt;property id=&quot;20307&quot; value=&quot;739&quot;/&gt;&lt;/object&gt;&lt;object type=&quot;3&quot; unique_id=&quot;10233&quot;&gt;&lt;property id=&quot;20148&quot; value=&quot;5&quot;/&gt;&lt;property id=&quot;20300&quot; value=&quot;Slide 3&quot;/&gt;&lt;property id=&quot;20307&quot; value=&quot;741&quot;/&gt;&lt;/object&gt;&lt;/object&gt;&lt;object type=&quot;8&quot; unique_id=&quot;10167&quot;&gt;&lt;/object&gt;&lt;/object&gt;&lt;/database&gt;"/>
  <p:tag name="SECTOMILLISECCONVERTED" val="1"/>
</p:tagLst>
</file>

<file path=ppt/theme/_rels/theme10.xml.rels><?xml version="1.0" encoding="UTF-8" standalone="yes"?>
<Relationships xmlns="http://schemas.openxmlformats.org/package/2006/relationships"><Relationship Id="rId1" Type="http://schemas.openxmlformats.org/officeDocument/2006/relationships/image" Target="../media/image3.jpeg"/></Relationships>
</file>

<file path=ppt/theme/_rels/theme11.xml.rels><?xml version="1.0" encoding="UTF-8" standalone="yes"?>
<Relationships xmlns="http://schemas.openxmlformats.org/package/2006/relationships"><Relationship Id="rId1" Type="http://schemas.openxmlformats.org/officeDocument/2006/relationships/image" Target="../media/image3.jpeg"/></Relationships>
</file>

<file path=ppt/theme/_rels/theme12.xml.rels><?xml version="1.0" encoding="UTF-8" standalone="yes"?>
<Relationships xmlns="http://schemas.openxmlformats.org/package/2006/relationships"><Relationship Id="rId1" Type="http://schemas.openxmlformats.org/officeDocument/2006/relationships/image" Target="../media/image3.jpeg"/></Relationships>
</file>

<file path=ppt/theme/_rels/theme13.xml.rels><?xml version="1.0" encoding="UTF-8" standalone="yes"?>
<Relationships xmlns="http://schemas.openxmlformats.org/package/2006/relationships"><Relationship Id="rId1" Type="http://schemas.openxmlformats.org/officeDocument/2006/relationships/image" Target="../media/image3.jpeg"/></Relationships>
</file>

<file path=ppt/theme/_rels/theme14.xml.rels><?xml version="1.0" encoding="UTF-8" standalone="yes"?>
<Relationships xmlns="http://schemas.openxmlformats.org/package/2006/relationships"><Relationship Id="rId1" Type="http://schemas.openxmlformats.org/officeDocument/2006/relationships/image" Target="../media/image3.jpeg"/></Relationships>
</file>

<file path=ppt/theme/_rels/theme15.xml.rels><?xml version="1.0" encoding="UTF-8" standalone="yes"?>
<Relationships xmlns="http://schemas.openxmlformats.org/package/2006/relationships"><Relationship Id="rId1" Type="http://schemas.openxmlformats.org/officeDocument/2006/relationships/image" Target="../media/image3.jpeg"/></Relationships>
</file>

<file path=ppt/theme/_rels/theme16.xml.rels><?xml version="1.0" encoding="UTF-8" standalone="yes"?>
<Relationships xmlns="http://schemas.openxmlformats.org/package/2006/relationships"><Relationship Id="rId1" Type="http://schemas.openxmlformats.org/officeDocument/2006/relationships/image" Target="../media/image3.jpeg"/></Relationships>
</file>

<file path=ppt/theme/_rels/theme17.xml.rels><?xml version="1.0" encoding="UTF-8" standalone="yes"?>
<Relationships xmlns="http://schemas.openxmlformats.org/package/2006/relationships"><Relationship Id="rId1" Type="http://schemas.openxmlformats.org/officeDocument/2006/relationships/image" Target="../media/image3.jpeg"/></Relationships>
</file>

<file path=ppt/theme/_rels/theme18.xml.rels><?xml version="1.0" encoding="UTF-8" standalone="yes"?>
<Relationships xmlns="http://schemas.openxmlformats.org/package/2006/relationships"><Relationship Id="rId1" Type="http://schemas.openxmlformats.org/officeDocument/2006/relationships/image" Target="../media/image3.jpeg"/></Relationships>
</file>

<file path=ppt/theme/_rels/theme19.xml.rels><?xml version="1.0" encoding="UTF-8" standalone="yes"?>
<Relationships xmlns="http://schemas.openxmlformats.org/package/2006/relationships"><Relationship Id="rId1" Type="http://schemas.openxmlformats.org/officeDocument/2006/relationships/image" Target="../media/image3.jpeg"/></Relationships>
</file>

<file path=ppt/theme/_rels/theme2.xml.rels><?xml version="1.0" encoding="UTF-8" standalone="yes"?>
<Relationships xmlns="http://schemas.openxmlformats.org/package/2006/relationships"><Relationship Id="rId1" Type="http://schemas.openxmlformats.org/officeDocument/2006/relationships/image" Target="../media/image3.jpeg"/></Relationships>
</file>

<file path=ppt/theme/_rels/theme20.xml.rels><?xml version="1.0" encoding="UTF-8" standalone="yes"?>
<Relationships xmlns="http://schemas.openxmlformats.org/package/2006/relationships"><Relationship Id="rId1" Type="http://schemas.openxmlformats.org/officeDocument/2006/relationships/image" Target="../media/image3.jpeg"/></Relationships>
</file>

<file path=ppt/theme/_rels/theme21.xml.rels><?xml version="1.0" encoding="UTF-8" standalone="yes"?>
<Relationships xmlns="http://schemas.openxmlformats.org/package/2006/relationships"><Relationship Id="rId1" Type="http://schemas.openxmlformats.org/officeDocument/2006/relationships/image" Target="../media/image3.jpeg"/></Relationships>
</file>

<file path=ppt/theme/_rels/theme3.xml.rels><?xml version="1.0" encoding="UTF-8" standalone="yes"?>
<Relationships xmlns="http://schemas.openxmlformats.org/package/2006/relationships"><Relationship Id="rId1" Type="http://schemas.openxmlformats.org/officeDocument/2006/relationships/image" Target="../media/image3.jpeg"/></Relationships>
</file>

<file path=ppt/theme/_rels/theme4.xml.rels><?xml version="1.0" encoding="UTF-8" standalone="yes"?>
<Relationships xmlns="http://schemas.openxmlformats.org/package/2006/relationships"><Relationship Id="rId1" Type="http://schemas.openxmlformats.org/officeDocument/2006/relationships/image" Target="../media/image3.jpeg"/></Relationships>
</file>

<file path=ppt/theme/_rels/theme5.xml.rels><?xml version="1.0" encoding="UTF-8" standalone="yes"?>
<Relationships xmlns="http://schemas.openxmlformats.org/package/2006/relationships"><Relationship Id="rId1" Type="http://schemas.openxmlformats.org/officeDocument/2006/relationships/image" Target="../media/image3.jpeg"/></Relationships>
</file>

<file path=ppt/theme/_rels/theme6.xml.rels><?xml version="1.0" encoding="UTF-8" standalone="yes"?>
<Relationships xmlns="http://schemas.openxmlformats.org/package/2006/relationships"><Relationship Id="rId1" Type="http://schemas.openxmlformats.org/officeDocument/2006/relationships/image" Target="../media/image3.jpeg"/></Relationships>
</file>

<file path=ppt/theme/_rels/theme7.xml.rels><?xml version="1.0" encoding="UTF-8" standalone="yes"?>
<Relationships xmlns="http://schemas.openxmlformats.org/package/2006/relationships"><Relationship Id="rId1" Type="http://schemas.openxmlformats.org/officeDocument/2006/relationships/image" Target="../media/image3.jpeg"/></Relationships>
</file>

<file path=ppt/theme/_rels/theme8.xml.rels><?xml version="1.0" encoding="UTF-8" standalone="yes"?>
<Relationships xmlns="http://schemas.openxmlformats.org/package/2006/relationships"><Relationship Id="rId1" Type="http://schemas.openxmlformats.org/officeDocument/2006/relationships/image" Target="../media/image3.jpeg"/></Relationships>
</file>

<file path=ppt/theme/_rels/theme9.xml.rels><?xml version="1.0" encoding="UTF-8" standalone="yes"?>
<Relationships xmlns="http://schemas.openxmlformats.org/package/2006/relationships"><Relationship Id="rId1" Type="http://schemas.openxmlformats.org/officeDocument/2006/relationships/image" Target="../media/image3.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10_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Custom 1">
      <a:majorFont>
        <a:latin typeface="Arial"/>
        <a:ea typeface=""/>
        <a:cs typeface=""/>
      </a:majorFont>
      <a:minorFont>
        <a:latin typeface="Arial"/>
        <a:ea typeface=""/>
        <a:cs typeface=""/>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11.xml><?xml version="1.0" encoding="utf-8"?>
<a:theme xmlns:a="http://schemas.openxmlformats.org/drawingml/2006/main" name="11_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Custom 1">
      <a:majorFont>
        <a:latin typeface="Arial"/>
        <a:ea typeface=""/>
        <a:cs typeface=""/>
      </a:majorFont>
      <a:minorFont>
        <a:latin typeface="Arial"/>
        <a:ea typeface=""/>
        <a:cs typeface=""/>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12.xml><?xml version="1.0" encoding="utf-8"?>
<a:theme xmlns:a="http://schemas.openxmlformats.org/drawingml/2006/main" name="12_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Custom 1">
      <a:majorFont>
        <a:latin typeface="Arial"/>
        <a:ea typeface=""/>
        <a:cs typeface=""/>
      </a:majorFont>
      <a:minorFont>
        <a:latin typeface="Arial"/>
        <a:ea typeface=""/>
        <a:cs typeface=""/>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13.xml><?xml version="1.0" encoding="utf-8"?>
<a:theme xmlns:a="http://schemas.openxmlformats.org/drawingml/2006/main" name="13_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Custom 1">
      <a:majorFont>
        <a:latin typeface="Arial"/>
        <a:ea typeface=""/>
        <a:cs typeface=""/>
      </a:majorFont>
      <a:minorFont>
        <a:latin typeface="Arial"/>
        <a:ea typeface=""/>
        <a:cs typeface=""/>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14.xml><?xml version="1.0" encoding="utf-8"?>
<a:theme xmlns:a="http://schemas.openxmlformats.org/drawingml/2006/main" name="14_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Custom 1">
      <a:majorFont>
        <a:latin typeface="Arial"/>
        <a:ea typeface=""/>
        <a:cs typeface=""/>
      </a:majorFont>
      <a:minorFont>
        <a:latin typeface="Arial"/>
        <a:ea typeface=""/>
        <a:cs typeface=""/>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15.xml><?xml version="1.0" encoding="utf-8"?>
<a:theme xmlns:a="http://schemas.openxmlformats.org/drawingml/2006/main" name="15_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Custom 1">
      <a:majorFont>
        <a:latin typeface="Arial"/>
        <a:ea typeface=""/>
        <a:cs typeface=""/>
      </a:majorFont>
      <a:minorFont>
        <a:latin typeface="Arial"/>
        <a:ea typeface=""/>
        <a:cs typeface=""/>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16.xml><?xml version="1.0" encoding="utf-8"?>
<a:theme xmlns:a="http://schemas.openxmlformats.org/drawingml/2006/main" name="16_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Custom 1">
      <a:majorFont>
        <a:latin typeface="Arial"/>
        <a:ea typeface=""/>
        <a:cs typeface=""/>
      </a:majorFont>
      <a:minorFont>
        <a:latin typeface="Arial"/>
        <a:ea typeface=""/>
        <a:cs typeface=""/>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17.xml><?xml version="1.0" encoding="utf-8"?>
<a:theme xmlns:a="http://schemas.openxmlformats.org/drawingml/2006/main" name="17_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Custom 1">
      <a:majorFont>
        <a:latin typeface="Arial"/>
        <a:ea typeface=""/>
        <a:cs typeface=""/>
      </a:majorFont>
      <a:minorFont>
        <a:latin typeface="Arial"/>
        <a:ea typeface=""/>
        <a:cs typeface=""/>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18.xml><?xml version="1.0" encoding="utf-8"?>
<a:theme xmlns:a="http://schemas.openxmlformats.org/drawingml/2006/main" name="18_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Custom 1">
      <a:majorFont>
        <a:latin typeface="Arial"/>
        <a:ea typeface=""/>
        <a:cs typeface=""/>
      </a:majorFont>
      <a:minorFont>
        <a:latin typeface="Arial"/>
        <a:ea typeface=""/>
        <a:cs typeface=""/>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19.xml><?xml version="1.0" encoding="utf-8"?>
<a:theme xmlns:a="http://schemas.openxmlformats.org/drawingml/2006/main" name="19_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Custom 1">
      <a:majorFont>
        <a:latin typeface="Arial"/>
        <a:ea typeface=""/>
        <a:cs typeface=""/>
      </a:majorFont>
      <a:minorFont>
        <a:latin typeface="Arial"/>
        <a:ea typeface=""/>
        <a:cs typeface=""/>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Custom 1">
      <a:majorFont>
        <a:latin typeface="Arial"/>
        <a:ea typeface=""/>
        <a:cs typeface=""/>
      </a:majorFont>
      <a:minorFont>
        <a:latin typeface="Arial"/>
        <a:ea typeface=""/>
        <a:cs typeface=""/>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0.xml><?xml version="1.0" encoding="utf-8"?>
<a:theme xmlns:a="http://schemas.openxmlformats.org/drawingml/2006/main" name="20_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Custom 1">
      <a:majorFont>
        <a:latin typeface="Arial"/>
        <a:ea typeface=""/>
        <a:cs typeface=""/>
      </a:majorFont>
      <a:minorFont>
        <a:latin typeface="Arial"/>
        <a:ea typeface=""/>
        <a:cs typeface=""/>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1.xml><?xml version="1.0" encoding="utf-8"?>
<a:theme xmlns:a="http://schemas.openxmlformats.org/drawingml/2006/main" name="21_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Custom 1">
      <a:majorFont>
        <a:latin typeface="Arial"/>
        <a:ea typeface=""/>
        <a:cs typeface=""/>
      </a:majorFont>
      <a:minorFont>
        <a:latin typeface="Arial"/>
        <a:ea typeface=""/>
        <a:cs typeface=""/>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Custom 1">
      <a:majorFont>
        <a:latin typeface="Arial"/>
        <a:ea typeface=""/>
        <a:cs typeface=""/>
      </a:majorFont>
      <a:minorFont>
        <a:latin typeface="Arial"/>
        <a:ea typeface=""/>
        <a:cs typeface=""/>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4.xml><?xml version="1.0" encoding="utf-8"?>
<a:theme xmlns:a="http://schemas.openxmlformats.org/drawingml/2006/main" name="3_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Custom 1">
      <a:majorFont>
        <a:latin typeface="Arial"/>
        <a:ea typeface=""/>
        <a:cs typeface=""/>
      </a:majorFont>
      <a:minorFont>
        <a:latin typeface="Arial"/>
        <a:ea typeface=""/>
        <a:cs typeface=""/>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5.xml><?xml version="1.0" encoding="utf-8"?>
<a:theme xmlns:a="http://schemas.openxmlformats.org/drawingml/2006/main" name="5_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Custom 1">
      <a:majorFont>
        <a:latin typeface="Arial"/>
        <a:ea typeface=""/>
        <a:cs typeface=""/>
      </a:majorFont>
      <a:minorFont>
        <a:latin typeface="Arial"/>
        <a:ea typeface=""/>
        <a:cs typeface=""/>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6.xml><?xml version="1.0" encoding="utf-8"?>
<a:theme xmlns:a="http://schemas.openxmlformats.org/drawingml/2006/main" name="6_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Custom 1">
      <a:majorFont>
        <a:latin typeface="Arial"/>
        <a:ea typeface=""/>
        <a:cs typeface=""/>
      </a:majorFont>
      <a:minorFont>
        <a:latin typeface="Arial"/>
        <a:ea typeface=""/>
        <a:cs typeface=""/>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7.xml><?xml version="1.0" encoding="utf-8"?>
<a:theme xmlns:a="http://schemas.openxmlformats.org/drawingml/2006/main" name="7_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Custom 1">
      <a:majorFont>
        <a:latin typeface="Arial"/>
        <a:ea typeface=""/>
        <a:cs typeface=""/>
      </a:majorFont>
      <a:minorFont>
        <a:latin typeface="Arial"/>
        <a:ea typeface=""/>
        <a:cs typeface=""/>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8.xml><?xml version="1.0" encoding="utf-8"?>
<a:theme xmlns:a="http://schemas.openxmlformats.org/drawingml/2006/main" name="8_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Custom 1">
      <a:majorFont>
        <a:latin typeface="Arial"/>
        <a:ea typeface=""/>
        <a:cs typeface=""/>
      </a:majorFont>
      <a:minorFont>
        <a:latin typeface="Arial"/>
        <a:ea typeface=""/>
        <a:cs typeface=""/>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9.xml><?xml version="1.0" encoding="utf-8"?>
<a:theme xmlns:a="http://schemas.openxmlformats.org/drawingml/2006/main" name="9_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Custom 1">
      <a:majorFont>
        <a:latin typeface="Arial"/>
        <a:ea typeface=""/>
        <a:cs typeface=""/>
      </a:majorFont>
      <a:minorFont>
        <a:latin typeface="Arial"/>
        <a:ea typeface=""/>
        <a:cs typeface=""/>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7070</TotalTime>
  <Words>1212</Words>
  <Application>Microsoft Macintosh PowerPoint</Application>
  <PresentationFormat>On-screen Show (4:3)</PresentationFormat>
  <Paragraphs>157</Paragraphs>
  <Slides>22</Slides>
  <Notes>13</Notes>
  <HiddenSlides>0</HiddenSlides>
  <MMClips>0</MMClips>
  <ScaleCrop>false</ScaleCrop>
  <HeadingPairs>
    <vt:vector size="6" baseType="variant">
      <vt:variant>
        <vt:lpstr>Fonts Used</vt:lpstr>
      </vt:variant>
      <vt:variant>
        <vt:i4>8</vt:i4>
      </vt:variant>
      <vt:variant>
        <vt:lpstr>Theme</vt:lpstr>
      </vt:variant>
      <vt:variant>
        <vt:i4>21</vt:i4>
      </vt:variant>
      <vt:variant>
        <vt:lpstr>Slide Titles</vt:lpstr>
      </vt:variant>
      <vt:variant>
        <vt:i4>22</vt:i4>
      </vt:variant>
    </vt:vector>
  </HeadingPairs>
  <TitlesOfParts>
    <vt:vector size="51" baseType="lpstr">
      <vt:lpstr>Arial</vt:lpstr>
      <vt:lpstr>Calibri</vt:lpstr>
      <vt:lpstr>Gill Sans</vt:lpstr>
      <vt:lpstr>Montserrat</vt:lpstr>
      <vt:lpstr>Times New Roman</vt:lpstr>
      <vt:lpstr>Verdana</vt:lpstr>
      <vt:lpstr>Wingdings 2</vt:lpstr>
      <vt:lpstr>ヒラギノ角ゴ ProN W3</vt:lpstr>
      <vt:lpstr>Office Theme</vt:lpstr>
      <vt:lpstr>Solstice</vt:lpstr>
      <vt:lpstr>1_Solstice</vt:lpstr>
      <vt:lpstr>3_Solstice</vt:lpstr>
      <vt:lpstr>5_Solstice</vt:lpstr>
      <vt:lpstr>6_Solstice</vt:lpstr>
      <vt:lpstr>7_Solstice</vt:lpstr>
      <vt:lpstr>8_Solstice</vt:lpstr>
      <vt:lpstr>9_Solstice</vt:lpstr>
      <vt:lpstr>10_Solstice</vt:lpstr>
      <vt:lpstr>11_Solstice</vt:lpstr>
      <vt:lpstr>12_Solstice</vt:lpstr>
      <vt:lpstr>13_Solstice</vt:lpstr>
      <vt:lpstr>14_Solstice</vt:lpstr>
      <vt:lpstr>15_Solstice</vt:lpstr>
      <vt:lpstr>16_Solstice</vt:lpstr>
      <vt:lpstr>17_Solstice</vt:lpstr>
      <vt:lpstr>18_Solstice</vt:lpstr>
      <vt:lpstr>19_Solstice</vt:lpstr>
      <vt:lpstr>20_Solstice</vt:lpstr>
      <vt:lpstr>21_Solstice</vt:lpstr>
      <vt:lpstr>Advancing practice in the care of people with dementia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La Trobe University</Company>
  <LinksUpToDate>false</LinksUpToDate>
  <SharedDoc>false</SharedDoc>
  <HyperlinksChanged>false</HyperlinksChanged>
  <AppVersion>15.0030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MMWinbolt</dc:creator>
  <cp:lastModifiedBy>Microsoft Office User</cp:lastModifiedBy>
  <cp:revision>377</cp:revision>
  <cp:lastPrinted>2015-02-24T01:38:10Z</cp:lastPrinted>
  <dcterms:created xsi:type="dcterms:W3CDTF">2014-02-11T23:39:41Z</dcterms:created>
  <dcterms:modified xsi:type="dcterms:W3CDTF">2017-02-16T02:53:33Z</dcterms:modified>
</cp:coreProperties>
</file>